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</p:sldMasterIdLst>
  <p:sldIdLst>
    <p:sldId id="257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64" r:id="rId15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1pPr>
    <a:lvl2pPr marL="457200" algn="l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2pPr>
    <a:lvl3pPr marL="914400" algn="l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3pPr>
    <a:lvl4pPr marL="1371600" algn="l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4pPr>
    <a:lvl5pPr marL="1828800" algn="l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5pPr>
    <a:lvl6pPr marL="2286000" algn="l" defTabSz="914400" rtl="0" eaLnBrk="1" latinLnBrk="0" hangingPunct="1">
      <a:defRPr sz="42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6pPr>
    <a:lvl7pPr marL="2743200" algn="l" defTabSz="914400" rtl="0" eaLnBrk="1" latinLnBrk="0" hangingPunct="1">
      <a:defRPr sz="42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7pPr>
    <a:lvl8pPr marL="3200400" algn="l" defTabSz="914400" rtl="0" eaLnBrk="1" latinLnBrk="0" hangingPunct="1">
      <a:defRPr sz="42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8pPr>
    <a:lvl9pPr marL="3657600" algn="l" defTabSz="914400" rtl="0" eaLnBrk="1" latinLnBrk="0" hangingPunct="1">
      <a:defRPr sz="42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33"/>
    <a:srgbClr val="E2A160"/>
    <a:srgbClr val="A4D0A5"/>
    <a:srgbClr val="6FB571"/>
    <a:srgbClr val="B266AD"/>
    <a:srgbClr val="990033"/>
    <a:srgbClr val="D3A9D0"/>
    <a:srgbClr val="C58DC1"/>
    <a:srgbClr val="73394E"/>
    <a:srgbClr val="BA74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gif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g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042740-0AF0-4A85-AF37-247EB7666461}" type="doc">
      <dgm:prSet loTypeId="urn:microsoft.com/office/officeart/2005/8/layout/hProcess4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D"/>
        </a:p>
      </dgm:t>
    </dgm:pt>
    <dgm:pt modelId="{6128C4E1-C897-49D6-9A9C-D3DE7B2967EF}">
      <dgm:prSet phldrT="[Text]"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solidFill>
          <a:srgbClr val="990033"/>
        </a:solidFill>
      </dgm:spPr>
      <dgm:t>
        <a:bodyPr/>
        <a:lstStyle/>
        <a:p>
          <a:pPr algn="ctr"/>
          <a:r>
            <a:rPr lang="en-ID" sz="1800" b="0" dirty="0">
              <a:solidFill>
                <a:schemeClr val="bg1"/>
              </a:solidFill>
              <a:latin typeface="Candara" panose="020E0502030303020204" pitchFamily="34" charset="0"/>
            </a:rPr>
            <a:t>Zaman </a:t>
          </a:r>
          <a:r>
            <a:rPr lang="en-ID" sz="1800" b="0" dirty="0" err="1">
              <a:solidFill>
                <a:schemeClr val="bg1"/>
              </a:solidFill>
              <a:latin typeface="Candara" panose="020E0502030303020204" pitchFamily="34" charset="0"/>
            </a:rPr>
            <a:t>kerajaan</a:t>
          </a:r>
          <a:endParaRPr lang="en-ID" sz="1800" b="0" dirty="0">
            <a:solidFill>
              <a:schemeClr val="bg1"/>
            </a:solidFill>
            <a:latin typeface="Candara" panose="020E0502030303020204" pitchFamily="34" charset="0"/>
          </a:endParaRPr>
        </a:p>
      </dgm:t>
    </dgm:pt>
    <dgm:pt modelId="{6C147899-8167-4958-818A-888347E29D85}" type="parTrans" cxnId="{24BE1DB4-D666-4807-86E9-EE2D667209CA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94AB0922-E4E5-44D2-B64A-0606A9F8F84A}" type="sibTrans" cxnId="{24BE1DB4-D666-4807-86E9-EE2D667209CA}">
      <dgm:prSet/>
      <dgm:spPr>
        <a:solidFill>
          <a:srgbClr val="990033"/>
        </a:solidFill>
      </dgm:spPr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56AB9272-9153-4454-9CC2-2C769BE36E4B}">
      <dgm:prSet phldrT="[Text]" custT="1">
        <dgm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dgm:style>
      </dgm:prSet>
      <dgm:spPr>
        <a:gradFill rotWithShape="0">
          <a:gsLst>
            <a:gs pos="100000">
              <a:srgbClr val="F6B794"/>
            </a:gs>
            <a:gs pos="100000">
              <a:schemeClr val="accent2"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algn="l">
            <a:buFont typeface="Courier New" panose="02070309020205020404" pitchFamily="49" charset="0"/>
            <a:buChar char="o"/>
          </a:pP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Buku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ditempatkan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sebagai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bagian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dari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mitos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.</a:t>
          </a:r>
        </a:p>
      </dgm:t>
    </dgm:pt>
    <dgm:pt modelId="{4C12F783-CB10-48CB-AA75-5C9A679C86B3}" type="parTrans" cxnId="{44460575-F8A1-43FE-9503-166BD70BCFDE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80828A7F-5C8C-476A-9FAA-D0CE857DE2BB}" type="sibTrans" cxnId="{44460575-F8A1-43FE-9503-166BD70BCFDE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B2E86526-8E2D-4826-BAD0-8DF5C6C29CB4}">
      <dgm:prSet phldrT="[Text]"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solidFill>
          <a:srgbClr val="B266AD"/>
        </a:solidFill>
      </dgm:spPr>
      <dgm:t>
        <a:bodyPr/>
        <a:lstStyle/>
        <a:p>
          <a:pPr algn="ctr"/>
          <a:r>
            <a:rPr lang="en-ID" sz="1800" b="0" dirty="0" err="1">
              <a:latin typeface="Candara" panose="020E0502030303020204" pitchFamily="34" charset="0"/>
            </a:rPr>
            <a:t>Kolonialisme</a:t>
          </a:r>
          <a:endParaRPr lang="en-ID" sz="1800" b="0" dirty="0">
            <a:latin typeface="Candara" panose="020E0502030303020204" pitchFamily="34" charset="0"/>
          </a:endParaRPr>
        </a:p>
      </dgm:t>
    </dgm:pt>
    <dgm:pt modelId="{5E1C0D25-A892-48A3-8002-F11C103363C9}" type="parTrans" cxnId="{20646B4F-BF9B-4445-84B5-BC136CA69F1F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6A8357CD-8F98-4AC8-93A7-B30DF9BC21AA}" type="sibTrans" cxnId="{20646B4F-BF9B-4445-84B5-BC136CA69F1F}">
      <dgm:prSet/>
      <dgm:spPr>
        <a:solidFill>
          <a:srgbClr val="B266AD"/>
        </a:solidFill>
      </dgm:spPr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12E115E6-BF1D-4711-80E4-9E9E5300986A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solidFill>
          <a:srgbClr val="D3A9D0"/>
        </a:solidFill>
      </dgm:spPr>
      <dgm:t>
        <a:bodyPr/>
        <a:lstStyle/>
        <a:p>
          <a:pPr algn="l">
            <a:buFont typeface="Courier New" panose="02070309020205020404" pitchFamily="49" charset="0"/>
            <a:buChar char="o"/>
          </a:pPr>
          <a:r>
            <a:rPr lang="en-ID" sz="1600" b="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Buku</a:t>
          </a:r>
          <a:r>
            <a:rPr lang="en-ID" sz="1600" b="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menjadi</a:t>
          </a:r>
          <a:r>
            <a:rPr lang="en-ID" sz="1600" b="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barang</a:t>
          </a:r>
          <a:r>
            <a:rPr lang="en-ID" sz="1600" b="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haram yang </a:t>
          </a:r>
          <a:r>
            <a:rPr lang="en-ID" sz="1600" b="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harus</a:t>
          </a:r>
          <a:r>
            <a:rPr lang="en-ID" sz="1600" b="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dibatasi</a:t>
          </a:r>
          <a:r>
            <a:rPr lang="en-ID" sz="1600" b="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, </a:t>
          </a:r>
          <a:r>
            <a:rPr lang="en-ID" sz="1600" b="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diatur</a:t>
          </a:r>
          <a:r>
            <a:rPr lang="en-ID" sz="1600" b="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dan </a:t>
          </a:r>
          <a:r>
            <a:rPr lang="en-ID" sz="1600" b="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ditertibkan</a:t>
          </a:r>
          <a:r>
            <a:rPr lang="en-ID" sz="1600" b="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keberadaannya</a:t>
          </a:r>
          <a:endParaRPr lang="en-ID" sz="1600" b="0" dirty="0">
            <a:solidFill>
              <a:schemeClr val="accent2">
                <a:lumMod val="50000"/>
              </a:schemeClr>
            </a:solidFill>
            <a:latin typeface="Candara" panose="020E0502030303020204" pitchFamily="34" charset="0"/>
          </a:endParaRPr>
        </a:p>
      </dgm:t>
    </dgm:pt>
    <dgm:pt modelId="{717A86E7-FE51-4F8E-8DBF-9E5747EB2631}" type="parTrans" cxnId="{CD737B08-937A-42DD-9CD3-F5026A4D14BC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43065B6E-4A86-4010-ABB7-19E92D78E55D}" type="sibTrans" cxnId="{CD737B08-937A-42DD-9CD3-F5026A4D14BC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DB63AE81-736F-4DFC-959C-8C60D433444B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>
        <a:solidFill>
          <a:srgbClr val="D3A9D0"/>
        </a:solidFill>
      </dgm:spPr>
      <dgm:t>
        <a:bodyPr/>
        <a:lstStyle/>
        <a:p>
          <a:pPr algn="l">
            <a:buFont typeface="Courier New" panose="02070309020205020404" pitchFamily="49" charset="0"/>
            <a:buChar char="o"/>
          </a:pPr>
          <a:r>
            <a:rPr lang="en-US" sz="1600" b="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</a:t>
          </a:r>
          <a:r>
            <a:rPr lang="id-ID" sz="1600" b="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eberadaan dan peran pers-media cetak serta buku-buku manifesto politik yang digunakan sebagai alat perjuangan terpenting dari setiap perkumpulan dan organisasi di masa perintisan kemerdekaan Indonesia</a:t>
          </a:r>
          <a:endParaRPr lang="en-ID" sz="1600" b="0" dirty="0">
            <a:solidFill>
              <a:schemeClr val="accent2">
                <a:lumMod val="50000"/>
              </a:schemeClr>
            </a:solidFill>
            <a:latin typeface="Candara" panose="020E0502030303020204" pitchFamily="34" charset="0"/>
          </a:endParaRPr>
        </a:p>
      </dgm:t>
    </dgm:pt>
    <dgm:pt modelId="{4C73BF12-B8DC-4563-AC64-B734875E4C34}" type="parTrans" cxnId="{F523730A-CFDC-408F-9DC9-00348FB2A81F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E8A6389F-FC8D-44FA-A072-2321E14F5AE8}" type="sibTrans" cxnId="{F523730A-CFDC-408F-9DC9-00348FB2A81F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01F07641-C254-4B3A-A903-D37012872861}">
      <dgm:prSet phldrT="[Text]"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solidFill>
          <a:schemeClr val="bg2">
            <a:lumMod val="50000"/>
          </a:schemeClr>
        </a:solidFill>
      </dgm:spPr>
      <dgm:t>
        <a:bodyPr/>
        <a:lstStyle/>
        <a:p>
          <a:pPr algn="ctr"/>
          <a:r>
            <a:rPr lang="en-ID" sz="1800" b="0" dirty="0" err="1">
              <a:latin typeface="Candara" panose="020E0502030303020204" pitchFamily="34" charset="0"/>
            </a:rPr>
            <a:t>Kemerdekaan</a:t>
          </a:r>
          <a:r>
            <a:rPr lang="en-ID" sz="1800" b="0" dirty="0">
              <a:latin typeface="Candara" panose="020E0502030303020204" pitchFamily="34" charset="0"/>
            </a:rPr>
            <a:t> RI</a:t>
          </a:r>
        </a:p>
      </dgm:t>
    </dgm:pt>
    <dgm:pt modelId="{9C8BCA1D-D765-4956-9EAC-F8DB52E610DE}" type="parTrans" cxnId="{C39B4EBB-5FD0-4B48-B793-6D8455C652F4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50E7F95C-778A-497C-BDD1-835419550802}" type="sibTrans" cxnId="{C39B4EBB-5FD0-4B48-B793-6D8455C652F4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7944466C-20FF-43FD-926E-612A197A7D04}">
      <dgm:prSet phldrT="[Text]" custT="1"/>
      <dgm:spPr>
        <a:solidFill>
          <a:schemeClr val="bg2">
            <a:lumMod val="90000"/>
            <a:alpha val="90000"/>
          </a:schemeClr>
        </a:solidFill>
      </dgm:spPr>
      <dgm:t>
        <a:bodyPr/>
        <a:lstStyle/>
        <a:p>
          <a:pPr algn="l">
            <a:buFont typeface="Courier New" panose="02070309020205020404" pitchFamily="49" charset="0"/>
            <a:buChar char="o"/>
          </a:pP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Buku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tetap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ditempatkan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dalam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posisi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sempitnya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sebagai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bagian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dari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hegemoni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kekuasaan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dan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politik</a:t>
          </a:r>
          <a:endParaRPr lang="en-ID" sz="1600" b="0" dirty="0">
            <a:solidFill>
              <a:schemeClr val="accent2">
                <a:lumMod val="50000"/>
              </a:schemeClr>
            </a:solidFill>
            <a:latin typeface="Candara" panose="020E0502030303020204" pitchFamily="34" charset="0"/>
          </a:endParaRPr>
        </a:p>
      </dgm:t>
    </dgm:pt>
    <dgm:pt modelId="{7C8A0B56-4876-48CA-A94C-722E95063B91}" type="parTrans" cxnId="{8F2BB4F7-BC66-4DB0-A564-04DEBA9809D2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4D1BD491-99A0-45A8-9EA6-955CCC7222EA}" type="sibTrans" cxnId="{8F2BB4F7-BC66-4DB0-A564-04DEBA9809D2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FAF69746-0305-44DA-8A23-866FCFBEC091}">
      <dgm:prSet phldrT="[Text]" custT="1"/>
      <dgm:spPr>
        <a:solidFill>
          <a:schemeClr val="bg2">
            <a:lumMod val="90000"/>
            <a:alpha val="90000"/>
          </a:schemeClr>
        </a:solidFill>
      </dgm:spPr>
      <dgm:t>
        <a:bodyPr/>
        <a:lstStyle/>
        <a:p>
          <a:pPr algn="l">
            <a:buFont typeface="Courier New" panose="02070309020205020404" pitchFamily="49" charset="0"/>
            <a:buChar char="o"/>
          </a:pP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Kebijakan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dilakukan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oleh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pemerintahan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orba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dengan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pembredelan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media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massa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,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pelarangan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buku-buku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,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bahkan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penulisan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sejarah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yang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disimpangkan</a:t>
          </a:r>
          <a:endParaRPr lang="en-ID" sz="1600" b="0" dirty="0">
            <a:solidFill>
              <a:schemeClr val="accent2">
                <a:lumMod val="50000"/>
              </a:schemeClr>
            </a:solidFill>
            <a:latin typeface="Candara" panose="020E0502030303020204" pitchFamily="34" charset="0"/>
          </a:endParaRPr>
        </a:p>
      </dgm:t>
    </dgm:pt>
    <dgm:pt modelId="{7E55C7BA-2A9E-4AB1-A2DD-A251D9524445}" type="parTrans" cxnId="{86D7D443-ABE4-4396-9362-40FD04C214FB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CE782496-C7FD-4124-8885-3F71CD7B3AF0}" type="sibTrans" cxnId="{86D7D443-ABE4-4396-9362-40FD04C214FB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45F01872-1512-4D05-AD3A-5870D6909781}">
      <dgm:prSet custT="1">
        <dgm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dgm:style>
      </dgm:prSet>
      <dgm:spPr>
        <a:gradFill rotWithShape="0">
          <a:gsLst>
            <a:gs pos="100000">
              <a:srgbClr val="F6B794"/>
            </a:gs>
            <a:gs pos="100000">
              <a:schemeClr val="accent2"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algn="l">
            <a:buFont typeface="Courier New" panose="02070309020205020404" pitchFamily="49" charset="0"/>
            <a:buChar char="o"/>
          </a:pP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Kitab-kitab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ditulis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oleh dan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untuk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raja, dan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kaum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berkasta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tinggi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sebagai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legitimasi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kekuasaan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dan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hegemoni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ilmu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pengetahuan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mereka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di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atas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kebodohan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rakyat</a:t>
          </a:r>
          <a:r>
            <a:rPr lang="en-ID" sz="1600" b="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. </a:t>
          </a:r>
        </a:p>
      </dgm:t>
    </dgm:pt>
    <dgm:pt modelId="{4E89AF09-15A3-413E-B2F2-B01722DB9752}" type="parTrans" cxnId="{B49480DE-77C1-4C5A-9196-7379D043B96B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2845B478-5B63-4417-A5F1-8405CC2E92F1}" type="sibTrans" cxnId="{B49480DE-77C1-4C5A-9196-7379D043B96B}">
      <dgm:prSet/>
      <dgm:spPr/>
      <dgm:t>
        <a:bodyPr/>
        <a:lstStyle/>
        <a:p>
          <a:pPr algn="just"/>
          <a:endParaRPr lang="en-ID" sz="1600" b="0">
            <a:latin typeface="Candara" panose="020E0502030303020204" pitchFamily="34" charset="0"/>
          </a:endParaRPr>
        </a:p>
      </dgm:t>
    </dgm:pt>
    <dgm:pt modelId="{84DB6820-EA3E-457A-871D-72BA9CEFD8CC}" type="pres">
      <dgm:prSet presAssocID="{2C042740-0AF0-4A85-AF37-247EB7666461}" presName="Name0" presStyleCnt="0">
        <dgm:presLayoutVars>
          <dgm:dir/>
          <dgm:animLvl val="lvl"/>
          <dgm:resizeHandles val="exact"/>
        </dgm:presLayoutVars>
      </dgm:prSet>
      <dgm:spPr/>
    </dgm:pt>
    <dgm:pt modelId="{7897C73F-F43D-45CB-AEBE-F6356F7A93FE}" type="pres">
      <dgm:prSet presAssocID="{2C042740-0AF0-4A85-AF37-247EB7666461}" presName="tSp" presStyleCnt="0"/>
      <dgm:spPr/>
    </dgm:pt>
    <dgm:pt modelId="{E1AFEFB9-027F-408E-98BD-117003699AB7}" type="pres">
      <dgm:prSet presAssocID="{2C042740-0AF0-4A85-AF37-247EB7666461}" presName="bSp" presStyleCnt="0"/>
      <dgm:spPr/>
    </dgm:pt>
    <dgm:pt modelId="{86A09C15-7C5A-49B4-8ECB-C5DF7F99B9A5}" type="pres">
      <dgm:prSet presAssocID="{2C042740-0AF0-4A85-AF37-247EB7666461}" presName="process" presStyleCnt="0"/>
      <dgm:spPr/>
    </dgm:pt>
    <dgm:pt modelId="{19C71702-8972-4055-B9B8-FE3FC0161F14}" type="pres">
      <dgm:prSet presAssocID="{6128C4E1-C897-49D6-9A9C-D3DE7B2967EF}" presName="composite1" presStyleCnt="0"/>
      <dgm:spPr/>
    </dgm:pt>
    <dgm:pt modelId="{D32498CC-E35E-4EE8-9750-8838AC9F1248}" type="pres">
      <dgm:prSet presAssocID="{6128C4E1-C897-49D6-9A9C-D3DE7B2967EF}" presName="dummyNode1" presStyleLbl="node1" presStyleIdx="0" presStyleCnt="3"/>
      <dgm:spPr/>
    </dgm:pt>
    <dgm:pt modelId="{7C7DFA65-FC3B-4703-9F12-41B63A6CEBAF}" type="pres">
      <dgm:prSet presAssocID="{6128C4E1-C897-49D6-9A9C-D3DE7B2967EF}" presName="childNode1" presStyleLbl="bgAcc1" presStyleIdx="0" presStyleCnt="3" custScaleX="219154" custScaleY="212821">
        <dgm:presLayoutVars>
          <dgm:bulletEnabled val="1"/>
        </dgm:presLayoutVars>
      </dgm:prSet>
      <dgm:spPr/>
    </dgm:pt>
    <dgm:pt modelId="{ABC66170-BE73-4BDB-BC61-BB6498EA5DB3}" type="pres">
      <dgm:prSet presAssocID="{6128C4E1-C897-49D6-9A9C-D3DE7B2967EF}" presName="childNode1tx" presStyleLbl="bgAcc1" presStyleIdx="0" presStyleCnt="3">
        <dgm:presLayoutVars>
          <dgm:bulletEnabled val="1"/>
        </dgm:presLayoutVars>
      </dgm:prSet>
      <dgm:spPr/>
    </dgm:pt>
    <dgm:pt modelId="{ED1AA91B-CB58-4A07-8CCE-517F9FFB7122}" type="pres">
      <dgm:prSet presAssocID="{6128C4E1-C897-49D6-9A9C-D3DE7B2967EF}" presName="parentNode1" presStyleLbl="node1" presStyleIdx="0" presStyleCnt="3" custScaleX="129772" custScaleY="130422" custLinFactNeighborX="13177" custLinFactNeighborY="98791">
        <dgm:presLayoutVars>
          <dgm:chMax val="1"/>
          <dgm:bulletEnabled val="1"/>
        </dgm:presLayoutVars>
      </dgm:prSet>
      <dgm:spPr/>
    </dgm:pt>
    <dgm:pt modelId="{FE2EE1AA-8B2C-42F9-B38C-6EAA2920236C}" type="pres">
      <dgm:prSet presAssocID="{6128C4E1-C897-49D6-9A9C-D3DE7B2967EF}" presName="connSite1" presStyleCnt="0"/>
      <dgm:spPr/>
    </dgm:pt>
    <dgm:pt modelId="{43FA03C8-EF71-429C-8CA0-084AA0239B2C}" type="pres">
      <dgm:prSet presAssocID="{94AB0922-E4E5-44D2-B64A-0606A9F8F84A}" presName="Name9" presStyleLbl="sibTrans2D1" presStyleIdx="0" presStyleCnt="2" custScaleX="92344" custLinFactNeighborX="17144" custLinFactNeighborY="-6341"/>
      <dgm:spPr/>
    </dgm:pt>
    <dgm:pt modelId="{91911EE5-70A8-4D61-9A14-82CAB5E39B81}" type="pres">
      <dgm:prSet presAssocID="{B2E86526-8E2D-4826-BAD0-8DF5C6C29CB4}" presName="composite2" presStyleCnt="0"/>
      <dgm:spPr/>
    </dgm:pt>
    <dgm:pt modelId="{46FE740F-38D7-4581-B6CF-717C865AE71C}" type="pres">
      <dgm:prSet presAssocID="{B2E86526-8E2D-4826-BAD0-8DF5C6C29CB4}" presName="dummyNode2" presStyleLbl="node1" presStyleIdx="0" presStyleCnt="3"/>
      <dgm:spPr/>
    </dgm:pt>
    <dgm:pt modelId="{CE527AC4-57EA-4923-919C-CAD62B5F7A28}" type="pres">
      <dgm:prSet presAssocID="{B2E86526-8E2D-4826-BAD0-8DF5C6C29CB4}" presName="childNode2" presStyleLbl="bgAcc1" presStyleIdx="1" presStyleCnt="3" custScaleX="265295" custScaleY="262135" custLinFactNeighborX="9508" custLinFactNeighborY="9836">
        <dgm:presLayoutVars>
          <dgm:bulletEnabled val="1"/>
        </dgm:presLayoutVars>
      </dgm:prSet>
      <dgm:spPr/>
    </dgm:pt>
    <dgm:pt modelId="{81B719B1-9A77-4A8A-8822-0E6110ADDFAE}" type="pres">
      <dgm:prSet presAssocID="{B2E86526-8E2D-4826-BAD0-8DF5C6C29CB4}" presName="childNode2tx" presStyleLbl="bgAcc1" presStyleIdx="1" presStyleCnt="3">
        <dgm:presLayoutVars>
          <dgm:bulletEnabled val="1"/>
        </dgm:presLayoutVars>
      </dgm:prSet>
      <dgm:spPr/>
    </dgm:pt>
    <dgm:pt modelId="{601921A0-544B-4937-9ED6-8401FDAE328E}" type="pres">
      <dgm:prSet presAssocID="{B2E86526-8E2D-4826-BAD0-8DF5C6C29CB4}" presName="parentNode2" presStyleLbl="node1" presStyleIdx="1" presStyleCnt="3" custScaleX="120718" custScaleY="137999" custLinFactY="-4688" custLinFactNeighborX="72675" custLinFactNeighborY="-100000">
        <dgm:presLayoutVars>
          <dgm:chMax val="0"/>
          <dgm:bulletEnabled val="1"/>
        </dgm:presLayoutVars>
      </dgm:prSet>
      <dgm:spPr/>
    </dgm:pt>
    <dgm:pt modelId="{9A99AA88-2670-4E30-BB13-AA0A28D11A7C}" type="pres">
      <dgm:prSet presAssocID="{B2E86526-8E2D-4826-BAD0-8DF5C6C29CB4}" presName="connSite2" presStyleCnt="0"/>
      <dgm:spPr/>
    </dgm:pt>
    <dgm:pt modelId="{CC11C6B0-D267-4BB5-B0B6-F99145612CC8}" type="pres">
      <dgm:prSet presAssocID="{6A8357CD-8F98-4AC8-93A7-B30DF9BC21AA}" presName="Name18" presStyleLbl="sibTrans2D1" presStyleIdx="1" presStyleCnt="2" custScaleX="93773" custLinFactNeighborX="16986" custLinFactNeighborY="8089"/>
      <dgm:spPr/>
    </dgm:pt>
    <dgm:pt modelId="{7340991C-34D1-44A9-A7E6-6AB8E6F72A53}" type="pres">
      <dgm:prSet presAssocID="{01F07641-C254-4B3A-A903-D37012872861}" presName="composite1" presStyleCnt="0"/>
      <dgm:spPr/>
    </dgm:pt>
    <dgm:pt modelId="{4CA4B28D-1C9E-4613-B6F6-C9628ABCBB2F}" type="pres">
      <dgm:prSet presAssocID="{01F07641-C254-4B3A-A903-D37012872861}" presName="dummyNode1" presStyleLbl="node1" presStyleIdx="1" presStyleCnt="3"/>
      <dgm:spPr/>
    </dgm:pt>
    <dgm:pt modelId="{D3D7E04B-98D5-4360-8B3A-99B2AB4F86E8}" type="pres">
      <dgm:prSet presAssocID="{01F07641-C254-4B3A-A903-D37012872861}" presName="childNode1" presStyleLbl="bgAcc1" presStyleIdx="2" presStyleCnt="3" custScaleX="245152" custScaleY="224401">
        <dgm:presLayoutVars>
          <dgm:bulletEnabled val="1"/>
        </dgm:presLayoutVars>
      </dgm:prSet>
      <dgm:spPr/>
    </dgm:pt>
    <dgm:pt modelId="{EA565F4B-5595-4FC5-A51C-6A5CA8F5BFE6}" type="pres">
      <dgm:prSet presAssocID="{01F07641-C254-4B3A-A903-D37012872861}" presName="childNode1tx" presStyleLbl="bgAcc1" presStyleIdx="2" presStyleCnt="3">
        <dgm:presLayoutVars>
          <dgm:bulletEnabled val="1"/>
        </dgm:presLayoutVars>
      </dgm:prSet>
      <dgm:spPr/>
    </dgm:pt>
    <dgm:pt modelId="{5E8B6577-9F68-492E-85F5-BE14DD449F5A}" type="pres">
      <dgm:prSet presAssocID="{01F07641-C254-4B3A-A903-D37012872861}" presName="parentNode1" presStyleLbl="node1" presStyleIdx="2" presStyleCnt="3" custScaleX="143467" custScaleY="131983" custLinFactY="48113" custLinFactNeighborX="48986" custLinFactNeighborY="100000">
        <dgm:presLayoutVars>
          <dgm:chMax val="1"/>
          <dgm:bulletEnabled val="1"/>
        </dgm:presLayoutVars>
      </dgm:prSet>
      <dgm:spPr/>
    </dgm:pt>
    <dgm:pt modelId="{1DD08054-97E6-4F56-B9A5-6A2E9557F8F1}" type="pres">
      <dgm:prSet presAssocID="{01F07641-C254-4B3A-A903-D37012872861}" presName="connSite1" presStyleCnt="0"/>
      <dgm:spPr/>
    </dgm:pt>
  </dgm:ptLst>
  <dgm:cxnLst>
    <dgm:cxn modelId="{2231E304-0966-4D77-BD3A-3B251920AA91}" type="presOf" srcId="{7944466C-20FF-43FD-926E-612A197A7D04}" destId="{EA565F4B-5595-4FC5-A51C-6A5CA8F5BFE6}" srcOrd="1" destOrd="0" presId="urn:microsoft.com/office/officeart/2005/8/layout/hProcess4"/>
    <dgm:cxn modelId="{CD737B08-937A-42DD-9CD3-F5026A4D14BC}" srcId="{B2E86526-8E2D-4826-BAD0-8DF5C6C29CB4}" destId="{12E115E6-BF1D-4711-80E4-9E9E5300986A}" srcOrd="0" destOrd="0" parTransId="{717A86E7-FE51-4F8E-8DBF-9E5747EB2631}" sibTransId="{43065B6E-4A86-4010-ABB7-19E92D78E55D}"/>
    <dgm:cxn modelId="{F523730A-CFDC-408F-9DC9-00348FB2A81F}" srcId="{B2E86526-8E2D-4826-BAD0-8DF5C6C29CB4}" destId="{DB63AE81-736F-4DFC-959C-8C60D433444B}" srcOrd="1" destOrd="0" parTransId="{4C73BF12-B8DC-4563-AC64-B734875E4C34}" sibTransId="{E8A6389F-FC8D-44FA-A072-2321E14F5AE8}"/>
    <dgm:cxn modelId="{5F636C0B-285C-4C90-880A-D8C147AFAF81}" type="presOf" srcId="{6128C4E1-C897-49D6-9A9C-D3DE7B2967EF}" destId="{ED1AA91B-CB58-4A07-8CCE-517F9FFB7122}" srcOrd="0" destOrd="0" presId="urn:microsoft.com/office/officeart/2005/8/layout/hProcess4"/>
    <dgm:cxn modelId="{532E4129-663B-4FC3-9D26-B52D75CC3FA9}" type="presOf" srcId="{FAF69746-0305-44DA-8A23-866FCFBEC091}" destId="{D3D7E04B-98D5-4360-8B3A-99B2AB4F86E8}" srcOrd="0" destOrd="1" presId="urn:microsoft.com/office/officeart/2005/8/layout/hProcess4"/>
    <dgm:cxn modelId="{9A7B4529-B4D5-4C65-B691-258EBB187EE7}" type="presOf" srcId="{FAF69746-0305-44DA-8A23-866FCFBEC091}" destId="{EA565F4B-5595-4FC5-A51C-6A5CA8F5BFE6}" srcOrd="1" destOrd="1" presId="urn:microsoft.com/office/officeart/2005/8/layout/hProcess4"/>
    <dgm:cxn modelId="{199E315C-4C0C-4979-8701-595F74246775}" type="presOf" srcId="{94AB0922-E4E5-44D2-B64A-0606A9F8F84A}" destId="{43FA03C8-EF71-429C-8CA0-084AA0239B2C}" srcOrd="0" destOrd="0" presId="urn:microsoft.com/office/officeart/2005/8/layout/hProcess4"/>
    <dgm:cxn modelId="{7CBC0F42-3FB4-4AE8-AECC-8BBAAD3379A2}" type="presOf" srcId="{12E115E6-BF1D-4711-80E4-9E9E5300986A}" destId="{81B719B1-9A77-4A8A-8822-0E6110ADDFAE}" srcOrd="1" destOrd="0" presId="urn:microsoft.com/office/officeart/2005/8/layout/hProcess4"/>
    <dgm:cxn modelId="{86D7D443-ABE4-4396-9362-40FD04C214FB}" srcId="{01F07641-C254-4B3A-A903-D37012872861}" destId="{FAF69746-0305-44DA-8A23-866FCFBEC091}" srcOrd="1" destOrd="0" parTransId="{7E55C7BA-2A9E-4AB1-A2DD-A251D9524445}" sibTransId="{CE782496-C7FD-4124-8885-3F71CD7B3AF0}"/>
    <dgm:cxn modelId="{FE6FE269-347E-4261-A3BE-D6C55D63810D}" type="presOf" srcId="{12E115E6-BF1D-4711-80E4-9E9E5300986A}" destId="{CE527AC4-57EA-4923-919C-CAD62B5F7A28}" srcOrd="0" destOrd="0" presId="urn:microsoft.com/office/officeart/2005/8/layout/hProcess4"/>
    <dgm:cxn modelId="{9EE79F4B-14B2-48FF-A648-6CEDA36EA365}" type="presOf" srcId="{6A8357CD-8F98-4AC8-93A7-B30DF9BC21AA}" destId="{CC11C6B0-D267-4BB5-B0B6-F99145612CC8}" srcOrd="0" destOrd="0" presId="urn:microsoft.com/office/officeart/2005/8/layout/hProcess4"/>
    <dgm:cxn modelId="{20646B4F-BF9B-4445-84B5-BC136CA69F1F}" srcId="{2C042740-0AF0-4A85-AF37-247EB7666461}" destId="{B2E86526-8E2D-4826-BAD0-8DF5C6C29CB4}" srcOrd="1" destOrd="0" parTransId="{5E1C0D25-A892-48A3-8002-F11C103363C9}" sibTransId="{6A8357CD-8F98-4AC8-93A7-B30DF9BC21AA}"/>
    <dgm:cxn modelId="{44460575-F8A1-43FE-9503-166BD70BCFDE}" srcId="{6128C4E1-C897-49D6-9A9C-D3DE7B2967EF}" destId="{56AB9272-9153-4454-9CC2-2C769BE36E4B}" srcOrd="0" destOrd="0" parTransId="{4C12F783-CB10-48CB-AA75-5C9A679C86B3}" sibTransId="{80828A7F-5C8C-476A-9FAA-D0CE857DE2BB}"/>
    <dgm:cxn modelId="{29083A57-9CFD-4BED-916E-C22B398C8250}" type="presOf" srcId="{56AB9272-9153-4454-9CC2-2C769BE36E4B}" destId="{7C7DFA65-FC3B-4703-9F12-41B63A6CEBAF}" srcOrd="0" destOrd="0" presId="urn:microsoft.com/office/officeart/2005/8/layout/hProcess4"/>
    <dgm:cxn modelId="{D9A71F79-7C0C-4F5E-BE14-75A50175D642}" type="presOf" srcId="{DB63AE81-736F-4DFC-959C-8C60D433444B}" destId="{CE527AC4-57EA-4923-919C-CAD62B5F7A28}" srcOrd="0" destOrd="1" presId="urn:microsoft.com/office/officeart/2005/8/layout/hProcess4"/>
    <dgm:cxn modelId="{4BFB437B-FE98-46BF-AE95-4ADDC4F677D8}" type="presOf" srcId="{45F01872-1512-4D05-AD3A-5870D6909781}" destId="{ABC66170-BE73-4BDB-BC61-BB6498EA5DB3}" srcOrd="1" destOrd="1" presId="urn:microsoft.com/office/officeart/2005/8/layout/hProcess4"/>
    <dgm:cxn modelId="{0E499A7E-0726-47FE-A27F-1459BBD0853E}" type="presOf" srcId="{56AB9272-9153-4454-9CC2-2C769BE36E4B}" destId="{ABC66170-BE73-4BDB-BC61-BB6498EA5DB3}" srcOrd="1" destOrd="0" presId="urn:microsoft.com/office/officeart/2005/8/layout/hProcess4"/>
    <dgm:cxn modelId="{CFC91584-5D1D-4F55-9715-84871CDEFE6A}" type="presOf" srcId="{B2E86526-8E2D-4826-BAD0-8DF5C6C29CB4}" destId="{601921A0-544B-4937-9ED6-8401FDAE328E}" srcOrd="0" destOrd="0" presId="urn:microsoft.com/office/officeart/2005/8/layout/hProcess4"/>
    <dgm:cxn modelId="{13F915AD-A358-4CB0-9AD7-F3C3D7160E59}" type="presOf" srcId="{45F01872-1512-4D05-AD3A-5870D6909781}" destId="{7C7DFA65-FC3B-4703-9F12-41B63A6CEBAF}" srcOrd="0" destOrd="1" presId="urn:microsoft.com/office/officeart/2005/8/layout/hProcess4"/>
    <dgm:cxn modelId="{24BE1DB4-D666-4807-86E9-EE2D667209CA}" srcId="{2C042740-0AF0-4A85-AF37-247EB7666461}" destId="{6128C4E1-C897-49D6-9A9C-D3DE7B2967EF}" srcOrd="0" destOrd="0" parTransId="{6C147899-8167-4958-818A-888347E29D85}" sibTransId="{94AB0922-E4E5-44D2-B64A-0606A9F8F84A}"/>
    <dgm:cxn modelId="{C39B4EBB-5FD0-4B48-B793-6D8455C652F4}" srcId="{2C042740-0AF0-4A85-AF37-247EB7666461}" destId="{01F07641-C254-4B3A-A903-D37012872861}" srcOrd="2" destOrd="0" parTransId="{9C8BCA1D-D765-4956-9EAC-F8DB52E610DE}" sibTransId="{50E7F95C-778A-497C-BDD1-835419550802}"/>
    <dgm:cxn modelId="{593E22D8-98BA-4C63-9609-2222A88513D5}" type="presOf" srcId="{2C042740-0AF0-4A85-AF37-247EB7666461}" destId="{84DB6820-EA3E-457A-871D-72BA9CEFD8CC}" srcOrd="0" destOrd="0" presId="urn:microsoft.com/office/officeart/2005/8/layout/hProcess4"/>
    <dgm:cxn modelId="{B49480DE-77C1-4C5A-9196-7379D043B96B}" srcId="{6128C4E1-C897-49D6-9A9C-D3DE7B2967EF}" destId="{45F01872-1512-4D05-AD3A-5870D6909781}" srcOrd="1" destOrd="0" parTransId="{4E89AF09-15A3-413E-B2F2-B01722DB9752}" sibTransId="{2845B478-5B63-4417-A5F1-8405CC2E92F1}"/>
    <dgm:cxn modelId="{DB0562E1-FF35-40F1-A54A-A2D764B64ECF}" type="presOf" srcId="{7944466C-20FF-43FD-926E-612A197A7D04}" destId="{D3D7E04B-98D5-4360-8B3A-99B2AB4F86E8}" srcOrd="0" destOrd="0" presId="urn:microsoft.com/office/officeart/2005/8/layout/hProcess4"/>
    <dgm:cxn modelId="{8F2BB4F7-BC66-4DB0-A564-04DEBA9809D2}" srcId="{01F07641-C254-4B3A-A903-D37012872861}" destId="{7944466C-20FF-43FD-926E-612A197A7D04}" srcOrd="0" destOrd="0" parTransId="{7C8A0B56-4876-48CA-A94C-722E95063B91}" sibTransId="{4D1BD491-99A0-45A8-9EA6-955CCC7222EA}"/>
    <dgm:cxn modelId="{841DBCFA-3C8B-44D2-8350-110BA1B4BF27}" type="presOf" srcId="{DB63AE81-736F-4DFC-959C-8C60D433444B}" destId="{81B719B1-9A77-4A8A-8822-0E6110ADDFAE}" srcOrd="1" destOrd="1" presId="urn:microsoft.com/office/officeart/2005/8/layout/hProcess4"/>
    <dgm:cxn modelId="{BDF442FE-F133-4525-8BDC-0E4DC6CD9B2B}" type="presOf" srcId="{01F07641-C254-4B3A-A903-D37012872861}" destId="{5E8B6577-9F68-492E-85F5-BE14DD449F5A}" srcOrd="0" destOrd="0" presId="urn:microsoft.com/office/officeart/2005/8/layout/hProcess4"/>
    <dgm:cxn modelId="{B894E29D-CBB8-4D0C-B0E6-3FEF75B954FA}" type="presParOf" srcId="{84DB6820-EA3E-457A-871D-72BA9CEFD8CC}" destId="{7897C73F-F43D-45CB-AEBE-F6356F7A93FE}" srcOrd="0" destOrd="0" presId="urn:microsoft.com/office/officeart/2005/8/layout/hProcess4"/>
    <dgm:cxn modelId="{F26550AA-C2F3-4E81-BEA3-D6920CAABCCF}" type="presParOf" srcId="{84DB6820-EA3E-457A-871D-72BA9CEFD8CC}" destId="{E1AFEFB9-027F-408E-98BD-117003699AB7}" srcOrd="1" destOrd="0" presId="urn:microsoft.com/office/officeart/2005/8/layout/hProcess4"/>
    <dgm:cxn modelId="{9932899E-06F0-437F-B86D-56915C46114B}" type="presParOf" srcId="{84DB6820-EA3E-457A-871D-72BA9CEFD8CC}" destId="{86A09C15-7C5A-49B4-8ECB-C5DF7F99B9A5}" srcOrd="2" destOrd="0" presId="urn:microsoft.com/office/officeart/2005/8/layout/hProcess4"/>
    <dgm:cxn modelId="{E15CEAD2-502F-4D37-962F-17F449C0120C}" type="presParOf" srcId="{86A09C15-7C5A-49B4-8ECB-C5DF7F99B9A5}" destId="{19C71702-8972-4055-B9B8-FE3FC0161F14}" srcOrd="0" destOrd="0" presId="urn:microsoft.com/office/officeart/2005/8/layout/hProcess4"/>
    <dgm:cxn modelId="{57007A30-C77A-47E2-AE59-C2DD1DB71308}" type="presParOf" srcId="{19C71702-8972-4055-B9B8-FE3FC0161F14}" destId="{D32498CC-E35E-4EE8-9750-8838AC9F1248}" srcOrd="0" destOrd="0" presId="urn:microsoft.com/office/officeart/2005/8/layout/hProcess4"/>
    <dgm:cxn modelId="{D245F9CD-C24E-458E-836E-4DDC45637A7B}" type="presParOf" srcId="{19C71702-8972-4055-B9B8-FE3FC0161F14}" destId="{7C7DFA65-FC3B-4703-9F12-41B63A6CEBAF}" srcOrd="1" destOrd="0" presId="urn:microsoft.com/office/officeart/2005/8/layout/hProcess4"/>
    <dgm:cxn modelId="{8CFFCEB6-4ED8-4478-9D97-9488E3588829}" type="presParOf" srcId="{19C71702-8972-4055-B9B8-FE3FC0161F14}" destId="{ABC66170-BE73-4BDB-BC61-BB6498EA5DB3}" srcOrd="2" destOrd="0" presId="urn:microsoft.com/office/officeart/2005/8/layout/hProcess4"/>
    <dgm:cxn modelId="{6F97FAD3-ADC0-45D5-B7D4-C06F3360DBB9}" type="presParOf" srcId="{19C71702-8972-4055-B9B8-FE3FC0161F14}" destId="{ED1AA91B-CB58-4A07-8CCE-517F9FFB7122}" srcOrd="3" destOrd="0" presId="urn:microsoft.com/office/officeart/2005/8/layout/hProcess4"/>
    <dgm:cxn modelId="{F6B4F3B2-EF6F-4BED-863F-F5387FC631AB}" type="presParOf" srcId="{19C71702-8972-4055-B9B8-FE3FC0161F14}" destId="{FE2EE1AA-8B2C-42F9-B38C-6EAA2920236C}" srcOrd="4" destOrd="0" presId="urn:microsoft.com/office/officeart/2005/8/layout/hProcess4"/>
    <dgm:cxn modelId="{0C7DC7D2-7FF0-438A-BF72-CF2EDCA3EBE5}" type="presParOf" srcId="{86A09C15-7C5A-49B4-8ECB-C5DF7F99B9A5}" destId="{43FA03C8-EF71-429C-8CA0-084AA0239B2C}" srcOrd="1" destOrd="0" presId="urn:microsoft.com/office/officeart/2005/8/layout/hProcess4"/>
    <dgm:cxn modelId="{3BC85C81-D9AF-4D90-82C7-5C06A1C1F46D}" type="presParOf" srcId="{86A09C15-7C5A-49B4-8ECB-C5DF7F99B9A5}" destId="{91911EE5-70A8-4D61-9A14-82CAB5E39B81}" srcOrd="2" destOrd="0" presId="urn:microsoft.com/office/officeart/2005/8/layout/hProcess4"/>
    <dgm:cxn modelId="{7D77F9ED-347D-4DF7-94F8-7AEF4F02ED6C}" type="presParOf" srcId="{91911EE5-70A8-4D61-9A14-82CAB5E39B81}" destId="{46FE740F-38D7-4581-B6CF-717C865AE71C}" srcOrd="0" destOrd="0" presId="urn:microsoft.com/office/officeart/2005/8/layout/hProcess4"/>
    <dgm:cxn modelId="{432ECA4B-20C2-4B5F-95A4-352647B1B48A}" type="presParOf" srcId="{91911EE5-70A8-4D61-9A14-82CAB5E39B81}" destId="{CE527AC4-57EA-4923-919C-CAD62B5F7A28}" srcOrd="1" destOrd="0" presId="urn:microsoft.com/office/officeart/2005/8/layout/hProcess4"/>
    <dgm:cxn modelId="{2731F0C2-4088-4A8D-BFAA-E175939C848E}" type="presParOf" srcId="{91911EE5-70A8-4D61-9A14-82CAB5E39B81}" destId="{81B719B1-9A77-4A8A-8822-0E6110ADDFAE}" srcOrd="2" destOrd="0" presId="urn:microsoft.com/office/officeart/2005/8/layout/hProcess4"/>
    <dgm:cxn modelId="{19F4E0A0-B517-4062-B8B6-541839C34162}" type="presParOf" srcId="{91911EE5-70A8-4D61-9A14-82CAB5E39B81}" destId="{601921A0-544B-4937-9ED6-8401FDAE328E}" srcOrd="3" destOrd="0" presId="urn:microsoft.com/office/officeart/2005/8/layout/hProcess4"/>
    <dgm:cxn modelId="{59B0B982-5D9C-43DE-8E96-3381E9D05E81}" type="presParOf" srcId="{91911EE5-70A8-4D61-9A14-82CAB5E39B81}" destId="{9A99AA88-2670-4E30-BB13-AA0A28D11A7C}" srcOrd="4" destOrd="0" presId="urn:microsoft.com/office/officeart/2005/8/layout/hProcess4"/>
    <dgm:cxn modelId="{A41DC063-3D25-4B80-A41C-3DE37E022E60}" type="presParOf" srcId="{86A09C15-7C5A-49B4-8ECB-C5DF7F99B9A5}" destId="{CC11C6B0-D267-4BB5-B0B6-F99145612CC8}" srcOrd="3" destOrd="0" presId="urn:microsoft.com/office/officeart/2005/8/layout/hProcess4"/>
    <dgm:cxn modelId="{58DEF37E-723D-4A4E-A45C-93A4DE81CD83}" type="presParOf" srcId="{86A09C15-7C5A-49B4-8ECB-C5DF7F99B9A5}" destId="{7340991C-34D1-44A9-A7E6-6AB8E6F72A53}" srcOrd="4" destOrd="0" presId="urn:microsoft.com/office/officeart/2005/8/layout/hProcess4"/>
    <dgm:cxn modelId="{F3766DA0-9C4B-4114-A044-3D0570EEB4CA}" type="presParOf" srcId="{7340991C-34D1-44A9-A7E6-6AB8E6F72A53}" destId="{4CA4B28D-1C9E-4613-B6F6-C9628ABCBB2F}" srcOrd="0" destOrd="0" presId="urn:microsoft.com/office/officeart/2005/8/layout/hProcess4"/>
    <dgm:cxn modelId="{1D931BCF-91F1-47A9-8F58-F01928C27030}" type="presParOf" srcId="{7340991C-34D1-44A9-A7E6-6AB8E6F72A53}" destId="{D3D7E04B-98D5-4360-8B3A-99B2AB4F86E8}" srcOrd="1" destOrd="0" presId="urn:microsoft.com/office/officeart/2005/8/layout/hProcess4"/>
    <dgm:cxn modelId="{68203FD5-638A-4DFD-9EBF-D9A8365E016D}" type="presParOf" srcId="{7340991C-34D1-44A9-A7E6-6AB8E6F72A53}" destId="{EA565F4B-5595-4FC5-A51C-6A5CA8F5BFE6}" srcOrd="2" destOrd="0" presId="urn:microsoft.com/office/officeart/2005/8/layout/hProcess4"/>
    <dgm:cxn modelId="{8FBA039A-0FA5-4428-8CE5-E8DC5135DDB9}" type="presParOf" srcId="{7340991C-34D1-44A9-A7E6-6AB8E6F72A53}" destId="{5E8B6577-9F68-492E-85F5-BE14DD449F5A}" srcOrd="3" destOrd="0" presId="urn:microsoft.com/office/officeart/2005/8/layout/hProcess4"/>
    <dgm:cxn modelId="{41847FE8-D060-4346-8100-2B89E77419DC}" type="presParOf" srcId="{7340991C-34D1-44A9-A7E6-6AB8E6F72A53}" destId="{1DD08054-97E6-4F56-B9A5-6A2E9557F8F1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E379CA-C3C9-487C-BE41-5A008018B604}" type="doc">
      <dgm:prSet loTypeId="urn:microsoft.com/office/officeart/2005/8/layout/hProcess9" loCatId="process" qsTypeId="urn:microsoft.com/office/officeart/2005/8/quickstyle/simple1" qsCatId="simple" csTypeId="urn:microsoft.com/office/officeart/2005/8/colors/colorful2" csCatId="colorful" phldr="1"/>
      <dgm:spPr/>
    </dgm:pt>
    <dgm:pt modelId="{2436D627-D48D-4768-A1BA-6C2B84953086}">
      <dgm:prSet phldrT="[Text]" custT="1"/>
      <dgm:spPr/>
      <dgm:t>
        <a:bodyPr/>
        <a:lstStyle/>
        <a:p>
          <a:r>
            <a:rPr lang="en-ID" sz="1600" dirty="0" err="1">
              <a:latin typeface="Candara" panose="020E0502030303020204" pitchFamily="34" charset="0"/>
            </a:rPr>
            <a:t>Tradisi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baca-tulis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dikenal</a:t>
          </a:r>
          <a:r>
            <a:rPr lang="en-ID" sz="1600" dirty="0">
              <a:latin typeface="Candara" panose="020E0502030303020204" pitchFamily="34" charset="0"/>
            </a:rPr>
            <a:t> di Nusantara </a:t>
          </a:r>
          <a:r>
            <a:rPr lang="en-ID" sz="1600" dirty="0" err="1">
              <a:latin typeface="Candara" panose="020E0502030303020204" pitchFamily="34" charset="0"/>
            </a:rPr>
            <a:t>mula</a:t>
          </a:r>
          <a:r>
            <a:rPr lang="en-ID" sz="1600" dirty="0">
              <a:latin typeface="Candara" panose="020E0502030303020204" pitchFamily="34" charset="0"/>
            </a:rPr>
            <a:t>- </a:t>
          </a:r>
          <a:r>
            <a:rPr lang="en-ID" sz="1600" dirty="0" err="1">
              <a:latin typeface="Candara" panose="020E0502030303020204" pitchFamily="34" charset="0"/>
            </a:rPr>
            <a:t>mula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merupakan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bagian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dari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kehidupan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istana</a:t>
          </a:r>
          <a:r>
            <a:rPr lang="en-ID" sz="1600" dirty="0">
              <a:latin typeface="Candara" panose="020E0502030303020204" pitchFamily="34" charset="0"/>
            </a:rPr>
            <a:t> dan </a:t>
          </a:r>
          <a:r>
            <a:rPr lang="en-ID" sz="1600" dirty="0" err="1">
              <a:latin typeface="Candara" panose="020E0502030303020204" pitchFamily="34" charset="0"/>
            </a:rPr>
            <a:t>identik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dengan</a:t>
          </a:r>
          <a:r>
            <a:rPr lang="en-ID" sz="1600" dirty="0">
              <a:latin typeface="Candara" panose="020E0502030303020204" pitchFamily="34" charset="0"/>
            </a:rPr>
            <a:t> para </a:t>
          </a:r>
          <a:r>
            <a:rPr lang="en-ID" sz="1600" dirty="0" err="1">
              <a:latin typeface="Candara" panose="020E0502030303020204" pitchFamily="34" charset="0"/>
            </a:rPr>
            <a:t>pujangga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istana</a:t>
          </a:r>
          <a:r>
            <a:rPr lang="en-ID" sz="1600" dirty="0">
              <a:latin typeface="Candara" panose="020E0502030303020204" pitchFamily="34" charset="0"/>
            </a:rPr>
            <a:t>.</a:t>
          </a:r>
        </a:p>
      </dgm:t>
    </dgm:pt>
    <dgm:pt modelId="{60ACE94E-29EC-4DE0-AFC2-5D729C3ABADF}" type="parTrans" cxnId="{45CC35D4-8714-47B8-A3DA-439E80E612EA}">
      <dgm:prSet/>
      <dgm:spPr/>
      <dgm:t>
        <a:bodyPr/>
        <a:lstStyle/>
        <a:p>
          <a:endParaRPr lang="en-ID" sz="1600">
            <a:latin typeface="Candara" panose="020E0502030303020204" pitchFamily="34" charset="0"/>
          </a:endParaRPr>
        </a:p>
      </dgm:t>
    </dgm:pt>
    <dgm:pt modelId="{E8018411-4A3D-4DF5-A688-7BAD2388F83D}" type="sibTrans" cxnId="{45CC35D4-8714-47B8-A3DA-439E80E612EA}">
      <dgm:prSet/>
      <dgm:spPr/>
      <dgm:t>
        <a:bodyPr/>
        <a:lstStyle/>
        <a:p>
          <a:endParaRPr lang="en-ID" sz="1600">
            <a:latin typeface="Candara" panose="020E0502030303020204" pitchFamily="34" charset="0"/>
          </a:endParaRPr>
        </a:p>
      </dgm:t>
    </dgm:pt>
    <dgm:pt modelId="{52D7871A-0360-47E1-8309-900A9B927F8D}">
      <dgm:prSet phldrT="[Text]" custT="1"/>
      <dgm:spPr/>
      <dgm:t>
        <a:bodyPr/>
        <a:lstStyle/>
        <a:p>
          <a:r>
            <a:rPr lang="en-ID" sz="1600" dirty="0" err="1">
              <a:latin typeface="Candara" panose="020E0502030303020204" pitchFamily="34" charset="0"/>
            </a:rPr>
            <a:t>Buku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sebagai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sesuatu</a:t>
          </a:r>
          <a:r>
            <a:rPr lang="en-ID" sz="1600" dirty="0">
              <a:latin typeface="Candara" panose="020E0502030303020204" pitchFamily="34" charset="0"/>
            </a:rPr>
            <a:t> yang </a:t>
          </a:r>
          <a:r>
            <a:rPr lang="en-ID" sz="1600" dirty="0" err="1">
              <a:latin typeface="Candara" panose="020E0502030303020204" pitchFamily="34" charset="0"/>
            </a:rPr>
            <a:t>mewah</a:t>
          </a:r>
          <a:r>
            <a:rPr lang="en-ID" sz="1600" dirty="0">
              <a:latin typeface="Candara" panose="020E0502030303020204" pitchFamily="34" charset="0"/>
            </a:rPr>
            <a:t>, </a:t>
          </a:r>
          <a:r>
            <a:rPr lang="en-ID" sz="1600" dirty="0" err="1">
              <a:latin typeface="Candara" panose="020E0502030303020204" pitchFamily="34" charset="0"/>
            </a:rPr>
            <a:t>bahkan</a:t>
          </a:r>
          <a:r>
            <a:rPr lang="en-ID" sz="1600" dirty="0">
              <a:latin typeface="Candara" panose="020E0502030303020204" pitchFamily="34" charset="0"/>
            </a:rPr>
            <a:t> di </a:t>
          </a:r>
          <a:r>
            <a:rPr lang="en-ID" sz="1600" dirty="0" err="1">
              <a:latin typeface="Candara" panose="020E0502030303020204" pitchFamily="34" charset="0"/>
            </a:rPr>
            <a:t>kalangan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insan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pendidikan</a:t>
          </a:r>
          <a:r>
            <a:rPr lang="en-ID" sz="1600" dirty="0">
              <a:latin typeface="Candara" panose="020E0502030303020204" pitchFamily="34" charset="0"/>
            </a:rPr>
            <a:t> pun, </a:t>
          </a:r>
          <a:r>
            <a:rPr lang="en-ID" sz="1600" dirty="0" err="1">
              <a:latin typeface="Candara" panose="020E0502030303020204" pitchFamily="34" charset="0"/>
            </a:rPr>
            <a:t>buku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belum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mendarah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daging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untuk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dilibatkan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dalam</a:t>
          </a:r>
          <a:r>
            <a:rPr lang="en-ID" sz="1600" dirty="0">
              <a:latin typeface="Candara" panose="020E0502030303020204" pitchFamily="34" charset="0"/>
            </a:rPr>
            <a:t> proses-proses </a:t>
          </a:r>
          <a:r>
            <a:rPr lang="en-ID" sz="1600" dirty="0" err="1">
              <a:latin typeface="Candara" panose="020E0502030303020204" pitchFamily="34" charset="0"/>
            </a:rPr>
            <a:t>pembelajaran</a:t>
          </a:r>
          <a:r>
            <a:rPr lang="en-ID" sz="1600" dirty="0">
              <a:latin typeface="Candara" panose="020E0502030303020204" pitchFamily="34" charset="0"/>
            </a:rPr>
            <a:t>.</a:t>
          </a:r>
        </a:p>
      </dgm:t>
    </dgm:pt>
    <dgm:pt modelId="{5A7AC89E-727B-405C-9F38-3573D8ED818C}" type="parTrans" cxnId="{DB8D550C-D82F-496E-AADA-95DF3C258E0C}">
      <dgm:prSet/>
      <dgm:spPr/>
      <dgm:t>
        <a:bodyPr/>
        <a:lstStyle/>
        <a:p>
          <a:endParaRPr lang="en-ID" sz="1600">
            <a:latin typeface="Candara" panose="020E0502030303020204" pitchFamily="34" charset="0"/>
          </a:endParaRPr>
        </a:p>
      </dgm:t>
    </dgm:pt>
    <dgm:pt modelId="{920FA30D-465E-4B0F-BE5C-E5247C253CB0}" type="sibTrans" cxnId="{DB8D550C-D82F-496E-AADA-95DF3C258E0C}">
      <dgm:prSet/>
      <dgm:spPr/>
      <dgm:t>
        <a:bodyPr/>
        <a:lstStyle/>
        <a:p>
          <a:endParaRPr lang="en-ID" sz="1600">
            <a:latin typeface="Candara" panose="020E0502030303020204" pitchFamily="34" charset="0"/>
          </a:endParaRPr>
        </a:p>
      </dgm:t>
    </dgm:pt>
    <dgm:pt modelId="{A114A709-01A5-472D-8B4B-2B8BC8F6A47C}">
      <dgm:prSet phldrT="[Text]" custT="1"/>
      <dgm:spPr/>
      <dgm:t>
        <a:bodyPr/>
        <a:lstStyle/>
        <a:p>
          <a:r>
            <a:rPr lang="en-ID" sz="1600" dirty="0" err="1">
              <a:latin typeface="Candara" panose="020E0502030303020204" pitchFamily="34" charset="0"/>
            </a:rPr>
            <a:t>Kegiatan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membaca</a:t>
          </a:r>
          <a:r>
            <a:rPr lang="en-ID" sz="1600" dirty="0">
              <a:latin typeface="Candara" panose="020E0502030303020204" pitchFamily="34" charset="0"/>
            </a:rPr>
            <a:t> dan </a:t>
          </a:r>
          <a:r>
            <a:rPr lang="en-ID" sz="1600" dirty="0" err="1">
              <a:latin typeface="Candara" panose="020E0502030303020204" pitchFamily="34" charset="0"/>
            </a:rPr>
            <a:t>menulis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dirasakan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sebagai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aktivitas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elitis</a:t>
          </a:r>
          <a:r>
            <a:rPr lang="en-ID" sz="1600" dirty="0">
              <a:latin typeface="Candara" panose="020E0502030303020204" pitchFamily="34" charset="0"/>
            </a:rPr>
            <a:t> yang </a:t>
          </a:r>
          <a:r>
            <a:rPr lang="en-ID" sz="1600" dirty="0" err="1">
              <a:latin typeface="Candara" panose="020E0502030303020204" pitchFamily="34" charset="0"/>
            </a:rPr>
            <a:t>memberatkan</a:t>
          </a:r>
          <a:r>
            <a:rPr lang="en-ID" sz="1600" dirty="0">
              <a:latin typeface="Candara" panose="020E0502030303020204" pitchFamily="34" charset="0"/>
            </a:rPr>
            <a:t>, dan </a:t>
          </a:r>
          <a:r>
            <a:rPr lang="en-ID" sz="1600" dirty="0" err="1">
              <a:latin typeface="Candara" panose="020E0502030303020204" pitchFamily="34" charset="0"/>
            </a:rPr>
            <a:t>dianggap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sebagai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kegemaran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sekelompok</a:t>
          </a:r>
          <a:r>
            <a:rPr lang="en-ID" sz="1600" dirty="0">
              <a:latin typeface="Candara" panose="020E0502030303020204" pitchFamily="34" charset="0"/>
            </a:rPr>
            <a:t> orang yang </a:t>
          </a:r>
          <a:r>
            <a:rPr lang="en-ID" sz="1600" dirty="0" err="1">
              <a:latin typeface="Candara" panose="020E0502030303020204" pitchFamily="34" charset="0"/>
            </a:rPr>
            <a:t>biasa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disebut</a:t>
          </a:r>
          <a:r>
            <a:rPr lang="en-ID" sz="1600" dirty="0">
              <a:latin typeface="Candara" panose="020E0502030303020204" pitchFamily="34" charset="0"/>
            </a:rPr>
            <a:t> orang-orang </a:t>
          </a:r>
          <a:r>
            <a:rPr lang="en-ID" sz="1600" dirty="0" err="1">
              <a:latin typeface="Candara" panose="020E0502030303020204" pitchFamily="34" charset="0"/>
            </a:rPr>
            <a:t>serius</a:t>
          </a:r>
          <a:r>
            <a:rPr lang="en-ID" sz="1600" dirty="0">
              <a:latin typeface="Candara" panose="020E0502030303020204" pitchFamily="34" charset="0"/>
            </a:rPr>
            <a:t>, </a:t>
          </a:r>
          <a:r>
            <a:rPr lang="en-ID" sz="1600" dirty="0" err="1">
              <a:latin typeface="Candara" panose="020E0502030303020204" pitchFamily="34" charset="0"/>
            </a:rPr>
            <a:t>intelektual</a:t>
          </a:r>
          <a:r>
            <a:rPr lang="en-ID" sz="1600" dirty="0">
              <a:latin typeface="Candara" panose="020E0502030303020204" pitchFamily="34" charset="0"/>
            </a:rPr>
            <a:t>, dan </a:t>
          </a:r>
          <a:r>
            <a:rPr lang="en-ID" sz="1600" dirty="0" err="1">
              <a:latin typeface="Candara" panose="020E0502030303020204" pitchFamily="34" charset="0"/>
            </a:rPr>
            <a:t>pemikir</a:t>
          </a:r>
          <a:endParaRPr lang="en-ID" sz="1600" dirty="0">
            <a:latin typeface="Candara" panose="020E0502030303020204" pitchFamily="34" charset="0"/>
          </a:endParaRPr>
        </a:p>
      </dgm:t>
    </dgm:pt>
    <dgm:pt modelId="{BC115F68-03FB-43BB-A819-E97EEEE3482B}" type="parTrans" cxnId="{D0E01CD0-796F-4185-872F-0140FA8592C9}">
      <dgm:prSet/>
      <dgm:spPr/>
      <dgm:t>
        <a:bodyPr/>
        <a:lstStyle/>
        <a:p>
          <a:endParaRPr lang="en-ID" sz="1600">
            <a:latin typeface="Candara" panose="020E0502030303020204" pitchFamily="34" charset="0"/>
          </a:endParaRPr>
        </a:p>
      </dgm:t>
    </dgm:pt>
    <dgm:pt modelId="{62732B8A-A443-480A-98BD-28A280901C47}" type="sibTrans" cxnId="{D0E01CD0-796F-4185-872F-0140FA8592C9}">
      <dgm:prSet/>
      <dgm:spPr/>
      <dgm:t>
        <a:bodyPr/>
        <a:lstStyle/>
        <a:p>
          <a:endParaRPr lang="en-ID" sz="1600">
            <a:latin typeface="Candara" panose="020E0502030303020204" pitchFamily="34" charset="0"/>
          </a:endParaRPr>
        </a:p>
      </dgm:t>
    </dgm:pt>
    <dgm:pt modelId="{8AFBB70D-DEDD-4288-A0FE-E9F47E26E2B0}">
      <dgm:prSet phldrT="[Text]" custT="1"/>
      <dgm:spPr/>
      <dgm:t>
        <a:bodyPr/>
        <a:lstStyle/>
        <a:p>
          <a:pPr marL="0" algn="just"/>
          <a:r>
            <a:rPr lang="en-ID" sz="1600" dirty="0" err="1">
              <a:latin typeface="Candara" panose="020E0502030303020204" pitchFamily="34" charset="0"/>
            </a:rPr>
            <a:t>Menghidupkan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tradisi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membaca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dalam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masyarakat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bertalian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erat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dengan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banyak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aspek</a:t>
          </a:r>
          <a:r>
            <a:rPr lang="en-ID" sz="1600" dirty="0">
              <a:latin typeface="Candara" panose="020E0502030303020204" pitchFamily="34" charset="0"/>
            </a:rPr>
            <a:t> </a:t>
          </a:r>
          <a:r>
            <a:rPr lang="en-ID" sz="1600" dirty="0" err="1">
              <a:latin typeface="Candara" panose="020E0502030303020204" pitchFamily="34" charset="0"/>
            </a:rPr>
            <a:t>yaitu</a:t>
          </a:r>
          <a:r>
            <a:rPr lang="en-ID" sz="1600" dirty="0">
              <a:latin typeface="Candara" panose="020E0502030303020204" pitchFamily="34" charset="0"/>
            </a:rPr>
            <a:t>:</a:t>
          </a:r>
        </a:p>
        <a:p>
          <a:pPr marL="182563" indent="-182563" algn="just"/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dimensi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paradigmatik</a:t>
          </a:r>
          <a:endParaRPr lang="en-ID" sz="1600" b="1" dirty="0">
            <a:solidFill>
              <a:srgbClr val="660033"/>
            </a:solidFill>
            <a:latin typeface="Candara" panose="020E0502030303020204" pitchFamily="34" charset="0"/>
          </a:endParaRPr>
        </a:p>
        <a:p>
          <a:pPr marL="182563" indent="-182563" algn="just"/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iklim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 Pendidikan</a:t>
          </a:r>
        </a:p>
        <a:p>
          <a:pPr marL="182563" indent="-182563" algn="just"/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kondisi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sosial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budaya</a:t>
          </a:r>
          <a:endParaRPr lang="en-ID" sz="1600" b="1" dirty="0">
            <a:solidFill>
              <a:srgbClr val="660033"/>
            </a:solidFill>
            <a:latin typeface="Candara" panose="020E0502030303020204" pitchFamily="34" charset="0"/>
          </a:endParaRPr>
        </a:p>
        <a:p>
          <a:pPr marL="182563" indent="-182563" algn="just"/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keterbatasan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 dana (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individu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atau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lembaga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)</a:t>
          </a:r>
        </a:p>
        <a:p>
          <a:pPr marL="182563" indent="-182563" algn="just"/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ketersediaan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akses</a:t>
          </a:r>
          <a:r>
            <a:rPr lang="en-ID" sz="1600" b="1" dirty="0">
              <a:solidFill>
                <a:srgbClr val="660033"/>
              </a:solidFill>
              <a:latin typeface="Candara" panose="020E0502030303020204" pitchFamily="34" charset="0"/>
            </a:rPr>
            <a:t> dan </a:t>
          </a:r>
          <a:r>
            <a:rPr lang="en-ID" sz="1600" b="1" dirty="0" err="1">
              <a:solidFill>
                <a:srgbClr val="660033"/>
              </a:solidFill>
              <a:latin typeface="Candara" panose="020E0502030303020204" pitchFamily="34" charset="0"/>
            </a:rPr>
            <a:t>fasilitas</a:t>
          </a:r>
          <a:endParaRPr lang="en-ID" sz="1600" b="1" dirty="0">
            <a:solidFill>
              <a:srgbClr val="660033"/>
            </a:solidFill>
            <a:latin typeface="Candara" panose="020E0502030303020204" pitchFamily="34" charset="0"/>
          </a:endParaRPr>
        </a:p>
      </dgm:t>
    </dgm:pt>
    <dgm:pt modelId="{59C6F439-9519-4711-83B5-B5FE4BEF691C}" type="parTrans" cxnId="{33C4DA56-7978-4327-A21B-1D15BF7148C6}">
      <dgm:prSet/>
      <dgm:spPr/>
      <dgm:t>
        <a:bodyPr/>
        <a:lstStyle/>
        <a:p>
          <a:endParaRPr lang="en-ID" sz="1600">
            <a:latin typeface="Candara" panose="020E0502030303020204" pitchFamily="34" charset="0"/>
          </a:endParaRPr>
        </a:p>
      </dgm:t>
    </dgm:pt>
    <dgm:pt modelId="{86911A46-5C62-488B-B51D-08FCC0C72D6E}" type="sibTrans" cxnId="{33C4DA56-7978-4327-A21B-1D15BF7148C6}">
      <dgm:prSet/>
      <dgm:spPr/>
      <dgm:t>
        <a:bodyPr/>
        <a:lstStyle/>
        <a:p>
          <a:endParaRPr lang="en-ID" sz="1600">
            <a:latin typeface="Candara" panose="020E0502030303020204" pitchFamily="34" charset="0"/>
          </a:endParaRPr>
        </a:p>
      </dgm:t>
    </dgm:pt>
    <dgm:pt modelId="{92B921B2-6CF6-4808-8A33-6525478BD098}" type="pres">
      <dgm:prSet presAssocID="{ADE379CA-C3C9-487C-BE41-5A008018B604}" presName="CompostProcess" presStyleCnt="0">
        <dgm:presLayoutVars>
          <dgm:dir/>
          <dgm:resizeHandles val="exact"/>
        </dgm:presLayoutVars>
      </dgm:prSet>
      <dgm:spPr/>
    </dgm:pt>
    <dgm:pt modelId="{C3A328D4-7E63-40B2-BFE3-DA49830578CB}" type="pres">
      <dgm:prSet presAssocID="{ADE379CA-C3C9-487C-BE41-5A008018B604}" presName="arrow" presStyleLbl="bgShp" presStyleIdx="0" presStyleCnt="1" custLinFactNeighborX="2986"/>
      <dgm:spPr/>
    </dgm:pt>
    <dgm:pt modelId="{2E8E9CC7-8BAC-46AA-BDFA-F221C49B54FC}" type="pres">
      <dgm:prSet presAssocID="{ADE379CA-C3C9-487C-BE41-5A008018B604}" presName="linearProcess" presStyleCnt="0"/>
      <dgm:spPr/>
    </dgm:pt>
    <dgm:pt modelId="{0177C21C-14F2-4D76-AA46-0F8A69DC13BA}" type="pres">
      <dgm:prSet presAssocID="{2436D627-D48D-4768-A1BA-6C2B84953086}" presName="textNode" presStyleLbl="node1" presStyleIdx="0" presStyleCnt="4" custScaleX="92936" custScaleY="113507">
        <dgm:presLayoutVars>
          <dgm:bulletEnabled val="1"/>
        </dgm:presLayoutVars>
      </dgm:prSet>
      <dgm:spPr/>
    </dgm:pt>
    <dgm:pt modelId="{B78F8BB8-8164-4473-8957-0A89CE88DC0E}" type="pres">
      <dgm:prSet presAssocID="{E8018411-4A3D-4DF5-A688-7BAD2388F83D}" presName="sibTrans" presStyleCnt="0"/>
      <dgm:spPr/>
    </dgm:pt>
    <dgm:pt modelId="{75C5A9EE-2EEF-47DB-A991-81A1CE38FBA8}" type="pres">
      <dgm:prSet presAssocID="{52D7871A-0360-47E1-8309-900A9B927F8D}" presName="textNode" presStyleLbl="node1" presStyleIdx="1" presStyleCnt="4" custScaleX="101425" custScaleY="113507">
        <dgm:presLayoutVars>
          <dgm:bulletEnabled val="1"/>
        </dgm:presLayoutVars>
      </dgm:prSet>
      <dgm:spPr/>
    </dgm:pt>
    <dgm:pt modelId="{D001C181-302C-480E-B98B-7D9246B36CFA}" type="pres">
      <dgm:prSet presAssocID="{920FA30D-465E-4B0F-BE5C-E5247C253CB0}" presName="sibTrans" presStyleCnt="0"/>
      <dgm:spPr/>
    </dgm:pt>
    <dgm:pt modelId="{751D7E45-E442-4B04-8607-6AA391E8A175}" type="pres">
      <dgm:prSet presAssocID="{A114A709-01A5-472D-8B4B-2B8BC8F6A47C}" presName="textNode" presStyleLbl="node1" presStyleIdx="2" presStyleCnt="4" custScaleX="98271" custScaleY="113507">
        <dgm:presLayoutVars>
          <dgm:bulletEnabled val="1"/>
        </dgm:presLayoutVars>
      </dgm:prSet>
      <dgm:spPr/>
    </dgm:pt>
    <dgm:pt modelId="{0E990EF7-1A50-4028-9012-3DE33D14D7F1}" type="pres">
      <dgm:prSet presAssocID="{62732B8A-A443-480A-98BD-28A280901C47}" presName="sibTrans" presStyleCnt="0"/>
      <dgm:spPr/>
    </dgm:pt>
    <dgm:pt modelId="{BEB90445-74B3-4BE2-B7BE-9D1A98E9A03C}" type="pres">
      <dgm:prSet presAssocID="{8AFBB70D-DEDD-4288-A0FE-E9F47E26E2B0}" presName="textNode" presStyleLbl="node1" presStyleIdx="3" presStyleCnt="4" custScaleX="139486" custScaleY="122386">
        <dgm:presLayoutVars>
          <dgm:bulletEnabled val="1"/>
        </dgm:presLayoutVars>
      </dgm:prSet>
      <dgm:spPr/>
    </dgm:pt>
  </dgm:ptLst>
  <dgm:cxnLst>
    <dgm:cxn modelId="{DB8D550C-D82F-496E-AADA-95DF3C258E0C}" srcId="{ADE379CA-C3C9-487C-BE41-5A008018B604}" destId="{52D7871A-0360-47E1-8309-900A9B927F8D}" srcOrd="1" destOrd="0" parTransId="{5A7AC89E-727B-405C-9F38-3573D8ED818C}" sibTransId="{920FA30D-465E-4B0F-BE5C-E5247C253CB0}"/>
    <dgm:cxn modelId="{29DC0C31-5F76-4E8F-B38B-A5A1E736161B}" type="presOf" srcId="{A114A709-01A5-472D-8B4B-2B8BC8F6A47C}" destId="{751D7E45-E442-4B04-8607-6AA391E8A175}" srcOrd="0" destOrd="0" presId="urn:microsoft.com/office/officeart/2005/8/layout/hProcess9"/>
    <dgm:cxn modelId="{EF6C8E46-B5D3-4F67-81A9-B7ED2FFCDF1A}" type="presOf" srcId="{2436D627-D48D-4768-A1BA-6C2B84953086}" destId="{0177C21C-14F2-4D76-AA46-0F8A69DC13BA}" srcOrd="0" destOrd="0" presId="urn:microsoft.com/office/officeart/2005/8/layout/hProcess9"/>
    <dgm:cxn modelId="{08F4136C-74E9-4398-97B6-E5B8C158A239}" type="presOf" srcId="{8AFBB70D-DEDD-4288-A0FE-E9F47E26E2B0}" destId="{BEB90445-74B3-4BE2-B7BE-9D1A98E9A03C}" srcOrd="0" destOrd="0" presId="urn:microsoft.com/office/officeart/2005/8/layout/hProcess9"/>
    <dgm:cxn modelId="{33C4DA56-7978-4327-A21B-1D15BF7148C6}" srcId="{ADE379CA-C3C9-487C-BE41-5A008018B604}" destId="{8AFBB70D-DEDD-4288-A0FE-E9F47E26E2B0}" srcOrd="3" destOrd="0" parTransId="{59C6F439-9519-4711-83B5-B5FE4BEF691C}" sibTransId="{86911A46-5C62-488B-B51D-08FCC0C72D6E}"/>
    <dgm:cxn modelId="{7F85D398-05DF-427D-B908-279AD6174048}" type="presOf" srcId="{52D7871A-0360-47E1-8309-900A9B927F8D}" destId="{75C5A9EE-2EEF-47DB-A991-81A1CE38FBA8}" srcOrd="0" destOrd="0" presId="urn:microsoft.com/office/officeart/2005/8/layout/hProcess9"/>
    <dgm:cxn modelId="{B02E009D-51E6-45E7-835F-AE36006AFBAC}" type="presOf" srcId="{ADE379CA-C3C9-487C-BE41-5A008018B604}" destId="{92B921B2-6CF6-4808-8A33-6525478BD098}" srcOrd="0" destOrd="0" presId="urn:microsoft.com/office/officeart/2005/8/layout/hProcess9"/>
    <dgm:cxn modelId="{D0E01CD0-796F-4185-872F-0140FA8592C9}" srcId="{ADE379CA-C3C9-487C-BE41-5A008018B604}" destId="{A114A709-01A5-472D-8B4B-2B8BC8F6A47C}" srcOrd="2" destOrd="0" parTransId="{BC115F68-03FB-43BB-A819-E97EEEE3482B}" sibTransId="{62732B8A-A443-480A-98BD-28A280901C47}"/>
    <dgm:cxn modelId="{45CC35D4-8714-47B8-A3DA-439E80E612EA}" srcId="{ADE379CA-C3C9-487C-BE41-5A008018B604}" destId="{2436D627-D48D-4768-A1BA-6C2B84953086}" srcOrd="0" destOrd="0" parTransId="{60ACE94E-29EC-4DE0-AFC2-5D729C3ABADF}" sibTransId="{E8018411-4A3D-4DF5-A688-7BAD2388F83D}"/>
    <dgm:cxn modelId="{976A3053-39B7-4B94-903F-D0C48904E4E6}" type="presParOf" srcId="{92B921B2-6CF6-4808-8A33-6525478BD098}" destId="{C3A328D4-7E63-40B2-BFE3-DA49830578CB}" srcOrd="0" destOrd="0" presId="urn:microsoft.com/office/officeart/2005/8/layout/hProcess9"/>
    <dgm:cxn modelId="{0E1B6280-C277-488D-9A77-1F4584EBEAEB}" type="presParOf" srcId="{92B921B2-6CF6-4808-8A33-6525478BD098}" destId="{2E8E9CC7-8BAC-46AA-BDFA-F221C49B54FC}" srcOrd="1" destOrd="0" presId="urn:microsoft.com/office/officeart/2005/8/layout/hProcess9"/>
    <dgm:cxn modelId="{E398969D-D299-43BB-B3AE-4B3ED8A7B514}" type="presParOf" srcId="{2E8E9CC7-8BAC-46AA-BDFA-F221C49B54FC}" destId="{0177C21C-14F2-4D76-AA46-0F8A69DC13BA}" srcOrd="0" destOrd="0" presId="urn:microsoft.com/office/officeart/2005/8/layout/hProcess9"/>
    <dgm:cxn modelId="{E7F88C5D-2CC8-4D78-BA14-6E585EB191D7}" type="presParOf" srcId="{2E8E9CC7-8BAC-46AA-BDFA-F221C49B54FC}" destId="{B78F8BB8-8164-4473-8957-0A89CE88DC0E}" srcOrd="1" destOrd="0" presId="urn:microsoft.com/office/officeart/2005/8/layout/hProcess9"/>
    <dgm:cxn modelId="{EB00277F-E8C1-4C1F-B206-B36EE6941FDC}" type="presParOf" srcId="{2E8E9CC7-8BAC-46AA-BDFA-F221C49B54FC}" destId="{75C5A9EE-2EEF-47DB-A991-81A1CE38FBA8}" srcOrd="2" destOrd="0" presId="urn:microsoft.com/office/officeart/2005/8/layout/hProcess9"/>
    <dgm:cxn modelId="{A9066F99-3EBC-41DB-9351-A9734F326F1A}" type="presParOf" srcId="{2E8E9CC7-8BAC-46AA-BDFA-F221C49B54FC}" destId="{D001C181-302C-480E-B98B-7D9246B36CFA}" srcOrd="3" destOrd="0" presId="urn:microsoft.com/office/officeart/2005/8/layout/hProcess9"/>
    <dgm:cxn modelId="{426EA8C0-1603-42BC-978E-B84E5FCCACCF}" type="presParOf" srcId="{2E8E9CC7-8BAC-46AA-BDFA-F221C49B54FC}" destId="{751D7E45-E442-4B04-8607-6AA391E8A175}" srcOrd="4" destOrd="0" presId="urn:microsoft.com/office/officeart/2005/8/layout/hProcess9"/>
    <dgm:cxn modelId="{A50E5643-1252-4E15-BFE2-C41B9F3A5F62}" type="presParOf" srcId="{2E8E9CC7-8BAC-46AA-BDFA-F221C49B54FC}" destId="{0E990EF7-1A50-4028-9012-3DE33D14D7F1}" srcOrd="5" destOrd="0" presId="urn:microsoft.com/office/officeart/2005/8/layout/hProcess9"/>
    <dgm:cxn modelId="{2AA913F5-F5C3-4B08-A68C-8ED06F56E0B4}" type="presParOf" srcId="{2E8E9CC7-8BAC-46AA-BDFA-F221C49B54FC}" destId="{BEB90445-74B3-4BE2-B7BE-9D1A98E9A03C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DFC6F87-2F47-419A-AD52-0FF29F77D22D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D"/>
        </a:p>
      </dgm:t>
    </dgm:pt>
    <dgm:pt modelId="{5000B6C0-364E-454D-B4C6-ADD43D9E76FF}">
      <dgm:prSet phldrT="[Text]"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id-ID" sz="1800" dirty="0">
              <a:latin typeface="Candara" panose="020E0502030303020204" pitchFamily="34" charset="0"/>
            </a:rPr>
            <a:t>Rendahnya minat baca di Indonesia dapat dibuktikan dengan data statistik pendidikan. Prestasi pendidikan tertinggal jauh di bawah negara-negara Asia lainnya seperti Singapura, Jepang, Malaysia, dan lain-lain. </a:t>
          </a:r>
          <a:endParaRPr lang="en-ID" sz="1800" dirty="0">
            <a:latin typeface="Candara" panose="020E0502030303020204" pitchFamily="34" charset="0"/>
          </a:endParaRPr>
        </a:p>
      </dgm:t>
    </dgm:pt>
    <dgm:pt modelId="{78D24D3B-10AE-4F2C-8F77-A1621898DA77}" type="parTrans" cxnId="{BB5802A9-79F2-4FC0-B12D-54BD8F56C378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4234B5FC-455D-491A-8199-89BFC8C32904}" type="sibTrans" cxnId="{BB5802A9-79F2-4FC0-B12D-54BD8F56C378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CF9AF2CA-6A7E-470A-AE97-64CE03BA1080}">
      <dgm:prSet phldrT="[Text]" phldr="1"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B823019A-BF4E-43C8-BD17-3ED8A1C3B792}" type="parTrans" cxnId="{46F6BD5C-33BA-4FC9-BF5D-1D90D7951A1F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AC53D056-3FF1-4B3A-9ED9-490C719088E0}" type="sibTrans" cxnId="{46F6BD5C-33BA-4FC9-BF5D-1D90D7951A1F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BD0B0765-7206-4777-8ABD-776FA21CDCA7}">
      <dgm:prSet phldrT="[Text]" phldr="1"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E65DF93A-7CFB-4C85-BB1A-15479A0FFD9A}" type="parTrans" cxnId="{D092823B-07FE-4268-9C41-A9A9D0CC723A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422FD3CA-F331-4627-83A8-34286054A0B6}" type="sibTrans" cxnId="{D092823B-07FE-4268-9C41-A9A9D0CC723A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56F2496C-973C-4106-AD17-614CD3BFDE1A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id-ID" sz="1800" dirty="0">
              <a:latin typeface="Candara" panose="020E0502030303020204" pitchFamily="34" charset="0"/>
            </a:rPr>
            <a:t>Jika dilihat dari indeks sumber daya manusia, yang salah satu indikator keberhasilannya adalah sektor pendidikan, posisi Indonesia kian menurun dari tahun ke tahun. </a:t>
          </a:r>
          <a:endParaRPr lang="en-ID" sz="1800" dirty="0">
            <a:latin typeface="Candara" panose="020E0502030303020204" pitchFamily="34" charset="0"/>
          </a:endParaRPr>
        </a:p>
      </dgm:t>
    </dgm:pt>
    <dgm:pt modelId="{DD906ADE-98CA-4939-BE68-31E6A551FA0A}" type="parTrans" cxnId="{959A5B1A-96E4-4C1D-8580-EAAB2DF061B1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EB05DDEB-0851-45E1-AE7E-A4720487C9AD}" type="sibTrans" cxnId="{959A5B1A-96E4-4C1D-8580-EAAB2DF061B1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43F538E9-EA7B-4C65-B803-B6BF8400DDBA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id-ID" sz="1800">
              <a:latin typeface="Candara" panose="020E0502030303020204" pitchFamily="34" charset="0"/>
            </a:rPr>
            <a:t>Indikator rendahnya mutu pendidikan nasional dapat dilihat pada prestasi siswa.</a:t>
          </a:r>
          <a:endParaRPr lang="en-ID" sz="1800">
            <a:latin typeface="Candara" panose="020E0502030303020204" pitchFamily="34" charset="0"/>
          </a:endParaRPr>
        </a:p>
      </dgm:t>
    </dgm:pt>
    <dgm:pt modelId="{A5FD1A91-F4E0-4093-A3BE-DB1915FB1585}" type="parTrans" cxnId="{FAEE8A87-24F7-4BA7-81D4-411EB8D7C3E8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3A3665AB-9696-4079-B9B1-ED464C734485}" type="sibTrans" cxnId="{FAEE8A87-24F7-4BA7-81D4-411EB8D7C3E8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7FB44977-30F5-4D1A-B4D4-B8DCE1A59040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ID" sz="1800">
              <a:latin typeface="Candara" panose="020E0502030303020204" pitchFamily="34" charset="0"/>
            </a:rPr>
            <a:t>Dalam skala internasional, keterampilan membaca siswa SD di Indonesia berada pada peringkat terendah. </a:t>
          </a:r>
        </a:p>
      </dgm:t>
    </dgm:pt>
    <dgm:pt modelId="{8AF6C52D-EBBC-450A-8CF7-A8E648EA317B}" type="parTrans" cxnId="{6524E4FA-CCB3-4D7A-A7D3-0338D6CEBB6C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254FDDE5-8B6E-45A7-AFF8-7F57CC4D32B5}" type="sibTrans" cxnId="{6524E4FA-CCB3-4D7A-A7D3-0338D6CEBB6C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9EA43BAF-8800-433B-8A7E-51648BE4FE5F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ID" sz="1800">
              <a:latin typeface="Candara" panose="020E0502030303020204" pitchFamily="34" charset="0"/>
            </a:rPr>
            <a:t>Anak-anak Indonesia ternyata hanya mampu menguasai 30% dari materi bacaan dan ternyata mereka sulit sekali menjawab soal-soal berbentuk uraian yang memerlukan penalaran.</a:t>
          </a:r>
        </a:p>
      </dgm:t>
    </dgm:pt>
    <dgm:pt modelId="{EBC76FB3-360A-47E6-8920-1BB66DAB1FE1}" type="parTrans" cxnId="{A88A2A32-1B6D-4F8A-B298-5C1D4253B5F5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D4BCD327-94D3-441B-BFD8-A00EA3176CAC}" type="sibTrans" cxnId="{A88A2A32-1B6D-4F8A-B298-5C1D4253B5F5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EBFAB3BE-354E-4C22-A59F-F62015CD9408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ID" sz="1800" dirty="0" err="1">
              <a:latin typeface="Candara" panose="020E0502030303020204" pitchFamily="34" charset="0"/>
            </a:rPr>
            <a:t>Walaupun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perkembangan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teknologi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informasi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begitu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pesat</a:t>
          </a:r>
          <a:r>
            <a:rPr lang="en-ID" sz="1800" dirty="0">
              <a:latin typeface="Candara" panose="020E0502030303020204" pitchFamily="34" charset="0"/>
            </a:rPr>
            <a:t>, </a:t>
          </a:r>
          <a:r>
            <a:rPr lang="en-ID" sz="1800" dirty="0" err="1">
              <a:latin typeface="Candara" panose="020E0502030303020204" pitchFamily="34" charset="0"/>
            </a:rPr>
            <a:t>buku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tetap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menjadi</a:t>
          </a:r>
          <a:r>
            <a:rPr lang="en-ID" sz="1800" dirty="0">
              <a:latin typeface="Candara" panose="020E0502030303020204" pitchFamily="34" charset="0"/>
            </a:rPr>
            <a:t> media yang </a:t>
          </a:r>
          <a:r>
            <a:rPr lang="en-ID" sz="1800" dirty="0" err="1">
              <a:latin typeface="Candara" panose="020E0502030303020204" pitchFamily="34" charset="0"/>
            </a:rPr>
            <a:t>tak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terkalahkan</a:t>
          </a:r>
          <a:r>
            <a:rPr lang="en-ID" sz="1800" dirty="0">
              <a:latin typeface="Candara" panose="020E0502030303020204" pitchFamily="34" charset="0"/>
            </a:rPr>
            <a:t>. </a:t>
          </a:r>
        </a:p>
      </dgm:t>
    </dgm:pt>
    <dgm:pt modelId="{3A9A5CF7-3E97-4F7C-9E0C-E26602BF60EB}" type="parTrans" cxnId="{EB27FC90-951B-4536-A454-EB27C62211AD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65B1FB00-50AC-4295-A36B-D494543F36C6}" type="sibTrans" cxnId="{EB27FC90-951B-4536-A454-EB27C62211AD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205E3CEB-289B-4C28-8345-A1C9ADC56A77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ID" sz="1800" dirty="0" err="1">
              <a:latin typeface="Candara" panose="020E0502030303020204" pitchFamily="34" charset="0"/>
            </a:rPr>
            <a:t>Kemajuan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sebuah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bangsa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bukan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berasal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dari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melihat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atau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mendengarkan</a:t>
          </a:r>
          <a:r>
            <a:rPr lang="en-ID" sz="1800" dirty="0">
              <a:latin typeface="Candara" panose="020E0502030303020204" pitchFamily="34" charset="0"/>
            </a:rPr>
            <a:t>, </a:t>
          </a:r>
          <a:r>
            <a:rPr lang="en-ID" sz="1800" dirty="0" err="1">
              <a:latin typeface="Candara" panose="020E0502030303020204" pitchFamily="34" charset="0"/>
            </a:rPr>
            <a:t>tapi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dari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membaca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catatan-catatan</a:t>
          </a:r>
          <a:r>
            <a:rPr lang="en-ID" sz="1800" dirty="0">
              <a:latin typeface="Candara" panose="020E0502030303020204" pitchFamily="34" charset="0"/>
            </a:rPr>
            <a:t>, </a:t>
          </a:r>
          <a:r>
            <a:rPr lang="en-ID" sz="1800" dirty="0" err="1">
              <a:latin typeface="Candara" panose="020E0502030303020204" pitchFamily="34" charset="0"/>
            </a:rPr>
            <a:t>literatur</a:t>
          </a:r>
          <a:r>
            <a:rPr lang="en-ID" sz="1800" dirty="0">
              <a:latin typeface="Candara" panose="020E0502030303020204" pitchFamily="34" charset="0"/>
            </a:rPr>
            <a:t>, dan </a:t>
          </a:r>
          <a:r>
            <a:rPr lang="en-ID" sz="1800" dirty="0" err="1">
              <a:latin typeface="Candara" panose="020E0502030303020204" pitchFamily="34" charset="0"/>
            </a:rPr>
            <a:t>berkas-berkas</a:t>
          </a:r>
          <a:r>
            <a:rPr lang="en-ID" sz="1800" dirty="0">
              <a:latin typeface="Candara" panose="020E0502030303020204" pitchFamily="34" charset="0"/>
            </a:rPr>
            <a:t> </a:t>
          </a:r>
          <a:r>
            <a:rPr lang="en-ID" sz="1800" dirty="0" err="1">
              <a:latin typeface="Candara" panose="020E0502030303020204" pitchFamily="34" charset="0"/>
            </a:rPr>
            <a:t>tertulis</a:t>
          </a:r>
          <a:r>
            <a:rPr lang="en-ID" sz="1800" dirty="0">
              <a:latin typeface="Candara" panose="020E0502030303020204" pitchFamily="34" charset="0"/>
            </a:rPr>
            <a:t>.</a:t>
          </a:r>
        </a:p>
      </dgm:t>
    </dgm:pt>
    <dgm:pt modelId="{6AA470AE-E29F-4EE3-A374-44C2C034BB70}" type="parTrans" cxnId="{16C52102-BE9C-4F1B-BCBD-8387BDB76193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45F69085-C922-4138-AA9B-8151E5D4138E}" type="sibTrans" cxnId="{16C52102-BE9C-4F1B-BCBD-8387BDB76193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6CC23015-EEFB-4C74-8A8A-1390A7200B75}">
      <dgm:prSet custT="1"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6889F55B-EC6A-441B-8FFE-99B3975CC4A0}" type="parTrans" cxnId="{D06936FB-2EA5-4664-ACC0-78D097B081EE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43F5B8A5-101E-4CC7-BE32-38F9F8F07C3E}" type="sibTrans" cxnId="{D06936FB-2EA5-4664-ACC0-78D097B081EE}">
      <dgm:prSet/>
      <dgm:spPr/>
      <dgm:t>
        <a:bodyPr/>
        <a:lstStyle/>
        <a:p>
          <a:endParaRPr lang="en-ID" sz="1800">
            <a:latin typeface="Candara" panose="020E0502030303020204" pitchFamily="34" charset="0"/>
          </a:endParaRPr>
        </a:p>
      </dgm:t>
    </dgm:pt>
    <dgm:pt modelId="{28846F3C-AB79-4E9A-B61D-0E36D9927FDE}" type="pres">
      <dgm:prSet presAssocID="{3DFC6F87-2F47-419A-AD52-0FF29F77D22D}" presName="Name0" presStyleCnt="0">
        <dgm:presLayoutVars>
          <dgm:chMax val="7"/>
          <dgm:chPref val="7"/>
          <dgm:dir/>
        </dgm:presLayoutVars>
      </dgm:prSet>
      <dgm:spPr/>
    </dgm:pt>
    <dgm:pt modelId="{306083AC-1A65-4CF0-A817-7D2D816FDB48}" type="pres">
      <dgm:prSet presAssocID="{3DFC6F87-2F47-419A-AD52-0FF29F77D22D}" presName="Name1" presStyleCnt="0"/>
      <dgm:spPr/>
    </dgm:pt>
    <dgm:pt modelId="{5757C2FC-2681-4F35-ACF4-69C8BE4FAA6C}" type="pres">
      <dgm:prSet presAssocID="{3DFC6F87-2F47-419A-AD52-0FF29F77D22D}" presName="cycle" presStyleCnt="0"/>
      <dgm:spPr/>
    </dgm:pt>
    <dgm:pt modelId="{6B2F944A-8590-485A-98BB-F804B091398A}" type="pres">
      <dgm:prSet presAssocID="{3DFC6F87-2F47-419A-AD52-0FF29F77D22D}" presName="srcNode" presStyleLbl="node1" presStyleIdx="0" presStyleCnt="7"/>
      <dgm:spPr/>
    </dgm:pt>
    <dgm:pt modelId="{3FC641C5-0781-431E-8664-1C85A633A97D}" type="pres">
      <dgm:prSet presAssocID="{3DFC6F87-2F47-419A-AD52-0FF29F77D22D}" presName="conn" presStyleLbl="parChTrans1D2" presStyleIdx="0" presStyleCnt="1"/>
      <dgm:spPr/>
    </dgm:pt>
    <dgm:pt modelId="{8BBECE9C-A600-4275-8779-FC0E4C14C6C3}" type="pres">
      <dgm:prSet presAssocID="{3DFC6F87-2F47-419A-AD52-0FF29F77D22D}" presName="extraNode" presStyleLbl="node1" presStyleIdx="0" presStyleCnt="7"/>
      <dgm:spPr/>
    </dgm:pt>
    <dgm:pt modelId="{D4D46606-DBA8-4BDD-998F-200464B03D53}" type="pres">
      <dgm:prSet presAssocID="{3DFC6F87-2F47-419A-AD52-0FF29F77D22D}" presName="dstNode" presStyleLbl="node1" presStyleIdx="0" presStyleCnt="7"/>
      <dgm:spPr/>
    </dgm:pt>
    <dgm:pt modelId="{793CEECC-0227-4D62-B0FD-A6DE33195520}" type="pres">
      <dgm:prSet presAssocID="{5000B6C0-364E-454D-B4C6-ADD43D9E76FF}" presName="text_1" presStyleLbl="node1" presStyleIdx="0" presStyleCnt="7" custScaleY="121657">
        <dgm:presLayoutVars>
          <dgm:bulletEnabled val="1"/>
        </dgm:presLayoutVars>
      </dgm:prSet>
      <dgm:spPr/>
    </dgm:pt>
    <dgm:pt modelId="{D48FB3C5-0D10-4A22-A698-90448BC77000}" type="pres">
      <dgm:prSet presAssocID="{5000B6C0-364E-454D-B4C6-ADD43D9E76FF}" presName="accent_1" presStyleCnt="0"/>
      <dgm:spPr/>
    </dgm:pt>
    <dgm:pt modelId="{C1F37A3A-D487-4AEB-8F7E-516D0BC219E5}" type="pres">
      <dgm:prSet presAssocID="{5000B6C0-364E-454D-B4C6-ADD43D9E76FF}" presName="accentRepeatNode" presStyleLbl="solidFgAcc1" presStyleIdx="0" presStyleCnt="7" custScaleX="132970" custScaleY="132260"/>
      <dgm:spPr/>
    </dgm:pt>
    <dgm:pt modelId="{7B441AA5-1836-443A-88DC-083284EAE2DC}" type="pres">
      <dgm:prSet presAssocID="{56F2496C-973C-4106-AD17-614CD3BFDE1A}" presName="text_2" presStyleLbl="node1" presStyleIdx="1" presStyleCnt="7">
        <dgm:presLayoutVars>
          <dgm:bulletEnabled val="1"/>
        </dgm:presLayoutVars>
      </dgm:prSet>
      <dgm:spPr/>
    </dgm:pt>
    <dgm:pt modelId="{E6AB7F50-C691-4016-BB6F-079C3D488AAB}" type="pres">
      <dgm:prSet presAssocID="{56F2496C-973C-4106-AD17-614CD3BFDE1A}" presName="accent_2" presStyleCnt="0"/>
      <dgm:spPr/>
    </dgm:pt>
    <dgm:pt modelId="{1A229F61-E172-4E50-A5CD-6EF07D64810A}" type="pres">
      <dgm:prSet presAssocID="{56F2496C-973C-4106-AD17-614CD3BFDE1A}" presName="accentRepeatNode" presStyleLbl="solidFgAcc1" presStyleIdx="1" presStyleCnt="7"/>
      <dgm:spPr/>
    </dgm:pt>
    <dgm:pt modelId="{AA814CEF-52C3-4886-8FD0-7A6E50997CCD}" type="pres">
      <dgm:prSet presAssocID="{43F538E9-EA7B-4C65-B803-B6BF8400DDBA}" presName="text_3" presStyleLbl="node1" presStyleIdx="2" presStyleCnt="7">
        <dgm:presLayoutVars>
          <dgm:bulletEnabled val="1"/>
        </dgm:presLayoutVars>
      </dgm:prSet>
      <dgm:spPr/>
    </dgm:pt>
    <dgm:pt modelId="{0CB314AB-3A6D-4032-AA08-80E065AA3D81}" type="pres">
      <dgm:prSet presAssocID="{43F538E9-EA7B-4C65-B803-B6BF8400DDBA}" presName="accent_3" presStyleCnt="0"/>
      <dgm:spPr/>
    </dgm:pt>
    <dgm:pt modelId="{71E01521-59A1-4EEA-B3E9-B7AA6BE52CA0}" type="pres">
      <dgm:prSet presAssocID="{43F538E9-EA7B-4C65-B803-B6BF8400DDBA}" presName="accentRepeatNode" presStyleLbl="solidFgAcc1" presStyleIdx="2" presStyleCnt="7"/>
      <dgm:spPr/>
    </dgm:pt>
    <dgm:pt modelId="{A05F30FB-A56F-4F89-87C2-CBF2FE583319}" type="pres">
      <dgm:prSet presAssocID="{7FB44977-30F5-4D1A-B4D4-B8DCE1A59040}" presName="text_4" presStyleLbl="node1" presStyleIdx="3" presStyleCnt="7">
        <dgm:presLayoutVars>
          <dgm:bulletEnabled val="1"/>
        </dgm:presLayoutVars>
      </dgm:prSet>
      <dgm:spPr/>
    </dgm:pt>
    <dgm:pt modelId="{06A084CB-9B8F-4762-954A-4950983BAF6A}" type="pres">
      <dgm:prSet presAssocID="{7FB44977-30F5-4D1A-B4D4-B8DCE1A59040}" presName="accent_4" presStyleCnt="0"/>
      <dgm:spPr/>
    </dgm:pt>
    <dgm:pt modelId="{63E15D07-E04D-4D47-9696-320302D05BB1}" type="pres">
      <dgm:prSet presAssocID="{7FB44977-30F5-4D1A-B4D4-B8DCE1A59040}" presName="accentRepeatNode" presStyleLbl="solidFgAcc1" presStyleIdx="3" presStyleCnt="7"/>
      <dgm:spPr/>
    </dgm:pt>
    <dgm:pt modelId="{56DFA9D8-5BE0-467B-82C1-B52252BEE48B}" type="pres">
      <dgm:prSet presAssocID="{9EA43BAF-8800-433B-8A7E-51648BE4FE5F}" presName="text_5" presStyleLbl="node1" presStyleIdx="4" presStyleCnt="7">
        <dgm:presLayoutVars>
          <dgm:bulletEnabled val="1"/>
        </dgm:presLayoutVars>
      </dgm:prSet>
      <dgm:spPr/>
    </dgm:pt>
    <dgm:pt modelId="{B2B53044-94B9-41D2-9C8A-35EF74CCF6B4}" type="pres">
      <dgm:prSet presAssocID="{9EA43BAF-8800-433B-8A7E-51648BE4FE5F}" presName="accent_5" presStyleCnt="0"/>
      <dgm:spPr/>
    </dgm:pt>
    <dgm:pt modelId="{9919CB72-FC1A-4B3B-9548-5391B9F81B62}" type="pres">
      <dgm:prSet presAssocID="{9EA43BAF-8800-433B-8A7E-51648BE4FE5F}" presName="accentRepeatNode" presStyleLbl="solidFgAcc1" presStyleIdx="4" presStyleCnt="7"/>
      <dgm:spPr/>
    </dgm:pt>
    <dgm:pt modelId="{FA72ABD0-2F2C-4AF0-9035-4D130464EE4F}" type="pres">
      <dgm:prSet presAssocID="{EBFAB3BE-354E-4C22-A59F-F62015CD9408}" presName="text_6" presStyleLbl="node1" presStyleIdx="5" presStyleCnt="7" custScaleY="116806">
        <dgm:presLayoutVars>
          <dgm:bulletEnabled val="1"/>
        </dgm:presLayoutVars>
      </dgm:prSet>
      <dgm:spPr/>
    </dgm:pt>
    <dgm:pt modelId="{86E77A0B-D31A-4DA3-B5A3-C5010AB4B8CF}" type="pres">
      <dgm:prSet presAssocID="{EBFAB3BE-354E-4C22-A59F-F62015CD9408}" presName="accent_6" presStyleCnt="0"/>
      <dgm:spPr/>
    </dgm:pt>
    <dgm:pt modelId="{D03D6152-7C7F-4391-8B2C-E1921C9958D5}" type="pres">
      <dgm:prSet presAssocID="{EBFAB3BE-354E-4C22-A59F-F62015CD9408}" presName="accentRepeatNode" presStyleLbl="solidFgAcc1" presStyleIdx="5" presStyleCnt="7"/>
      <dgm:spPr/>
    </dgm:pt>
    <dgm:pt modelId="{40334DE9-33BD-47C9-BEBC-EDD64ECB4AAD}" type="pres">
      <dgm:prSet presAssocID="{205E3CEB-289B-4C28-8345-A1C9ADC56A77}" presName="text_7" presStyleLbl="node1" presStyleIdx="6" presStyleCnt="7" custScaleY="138277">
        <dgm:presLayoutVars>
          <dgm:bulletEnabled val="1"/>
        </dgm:presLayoutVars>
      </dgm:prSet>
      <dgm:spPr/>
    </dgm:pt>
    <dgm:pt modelId="{16980541-1F7E-459B-A45D-9652FAE6A934}" type="pres">
      <dgm:prSet presAssocID="{205E3CEB-289B-4C28-8345-A1C9ADC56A77}" presName="accent_7" presStyleCnt="0"/>
      <dgm:spPr/>
    </dgm:pt>
    <dgm:pt modelId="{E579FA10-0867-41F6-88E1-44CBB33033B0}" type="pres">
      <dgm:prSet presAssocID="{205E3CEB-289B-4C28-8345-A1C9ADC56A77}" presName="accentRepeatNode" presStyleLbl="solidFgAcc1" presStyleIdx="6" presStyleCnt="7"/>
      <dgm:spPr/>
    </dgm:pt>
  </dgm:ptLst>
  <dgm:cxnLst>
    <dgm:cxn modelId="{16C52102-BE9C-4F1B-BCBD-8387BDB76193}" srcId="{3DFC6F87-2F47-419A-AD52-0FF29F77D22D}" destId="{205E3CEB-289B-4C28-8345-A1C9ADC56A77}" srcOrd="6" destOrd="0" parTransId="{6AA470AE-E29F-4EE3-A374-44C2C034BB70}" sibTransId="{45F69085-C922-4138-AA9B-8151E5D4138E}"/>
    <dgm:cxn modelId="{959A5B1A-96E4-4C1D-8580-EAAB2DF061B1}" srcId="{3DFC6F87-2F47-419A-AD52-0FF29F77D22D}" destId="{56F2496C-973C-4106-AD17-614CD3BFDE1A}" srcOrd="1" destOrd="0" parTransId="{DD906ADE-98CA-4939-BE68-31E6A551FA0A}" sibTransId="{EB05DDEB-0851-45E1-AE7E-A4720487C9AD}"/>
    <dgm:cxn modelId="{718CF321-9307-4F68-A8A6-344E4C1B0DBF}" type="presOf" srcId="{56F2496C-973C-4106-AD17-614CD3BFDE1A}" destId="{7B441AA5-1836-443A-88DC-083284EAE2DC}" srcOrd="0" destOrd="0" presId="urn:microsoft.com/office/officeart/2008/layout/VerticalCurvedList"/>
    <dgm:cxn modelId="{A88A2A32-1B6D-4F8A-B298-5C1D4253B5F5}" srcId="{3DFC6F87-2F47-419A-AD52-0FF29F77D22D}" destId="{9EA43BAF-8800-433B-8A7E-51648BE4FE5F}" srcOrd="4" destOrd="0" parTransId="{EBC76FB3-360A-47E6-8920-1BB66DAB1FE1}" sibTransId="{D4BCD327-94D3-441B-BFD8-A00EA3176CAC}"/>
    <dgm:cxn modelId="{D092823B-07FE-4268-9C41-A9A9D0CC723A}" srcId="{3DFC6F87-2F47-419A-AD52-0FF29F77D22D}" destId="{BD0B0765-7206-4777-8ABD-776FA21CDCA7}" srcOrd="8" destOrd="0" parTransId="{E65DF93A-7CFB-4C85-BB1A-15479A0FFD9A}" sibTransId="{422FD3CA-F331-4627-83A8-34286054A0B6}"/>
    <dgm:cxn modelId="{46F6BD5C-33BA-4FC9-BF5D-1D90D7951A1F}" srcId="{3DFC6F87-2F47-419A-AD52-0FF29F77D22D}" destId="{CF9AF2CA-6A7E-470A-AE97-64CE03BA1080}" srcOrd="7" destOrd="0" parTransId="{B823019A-BF4E-43C8-BD17-3ED8A1C3B792}" sibTransId="{AC53D056-3FF1-4B3A-9ED9-490C719088E0}"/>
    <dgm:cxn modelId="{B8168B41-FA3E-48CA-855E-258A96E1958B}" type="presOf" srcId="{3DFC6F87-2F47-419A-AD52-0FF29F77D22D}" destId="{28846F3C-AB79-4E9A-B61D-0E36D9927FDE}" srcOrd="0" destOrd="0" presId="urn:microsoft.com/office/officeart/2008/layout/VerticalCurvedList"/>
    <dgm:cxn modelId="{DB04DE62-EE34-43EA-A329-592694BBBC07}" type="presOf" srcId="{43F538E9-EA7B-4C65-B803-B6BF8400DDBA}" destId="{AA814CEF-52C3-4886-8FD0-7A6E50997CCD}" srcOrd="0" destOrd="0" presId="urn:microsoft.com/office/officeart/2008/layout/VerticalCurvedList"/>
    <dgm:cxn modelId="{BBCE3763-8D22-4201-9E8A-88BBC8FC8310}" type="presOf" srcId="{205E3CEB-289B-4C28-8345-A1C9ADC56A77}" destId="{40334DE9-33BD-47C9-BEBC-EDD64ECB4AAD}" srcOrd="0" destOrd="0" presId="urn:microsoft.com/office/officeart/2008/layout/VerticalCurvedList"/>
    <dgm:cxn modelId="{1B1EC94E-7F56-4B0A-8244-F9904037E56B}" type="presOf" srcId="{EBFAB3BE-354E-4C22-A59F-F62015CD9408}" destId="{FA72ABD0-2F2C-4AF0-9035-4D130464EE4F}" srcOrd="0" destOrd="0" presId="urn:microsoft.com/office/officeart/2008/layout/VerticalCurvedList"/>
    <dgm:cxn modelId="{FDF65982-3F74-4ED8-AE40-EF0664742516}" type="presOf" srcId="{6CC23015-EEFB-4C74-8A8A-1390A7200B75}" destId="{40334DE9-33BD-47C9-BEBC-EDD64ECB4AAD}" srcOrd="0" destOrd="1" presId="urn:microsoft.com/office/officeart/2008/layout/VerticalCurvedList"/>
    <dgm:cxn modelId="{65838382-0839-49A6-9549-FBFD5505288F}" type="presOf" srcId="{9EA43BAF-8800-433B-8A7E-51648BE4FE5F}" destId="{56DFA9D8-5BE0-467B-82C1-B52252BEE48B}" srcOrd="0" destOrd="0" presId="urn:microsoft.com/office/officeart/2008/layout/VerticalCurvedList"/>
    <dgm:cxn modelId="{FAEE8A87-24F7-4BA7-81D4-411EB8D7C3E8}" srcId="{3DFC6F87-2F47-419A-AD52-0FF29F77D22D}" destId="{43F538E9-EA7B-4C65-B803-B6BF8400DDBA}" srcOrd="2" destOrd="0" parTransId="{A5FD1A91-F4E0-4093-A3BE-DB1915FB1585}" sibTransId="{3A3665AB-9696-4079-B9B1-ED464C734485}"/>
    <dgm:cxn modelId="{EB27FC90-951B-4536-A454-EB27C62211AD}" srcId="{3DFC6F87-2F47-419A-AD52-0FF29F77D22D}" destId="{EBFAB3BE-354E-4C22-A59F-F62015CD9408}" srcOrd="5" destOrd="0" parTransId="{3A9A5CF7-3E97-4F7C-9E0C-E26602BF60EB}" sibTransId="{65B1FB00-50AC-4295-A36B-D494543F36C6}"/>
    <dgm:cxn modelId="{73AB319D-7DBB-4E32-AB7F-87F2A385F6A3}" type="presOf" srcId="{4234B5FC-455D-491A-8199-89BFC8C32904}" destId="{3FC641C5-0781-431E-8664-1C85A633A97D}" srcOrd="0" destOrd="0" presId="urn:microsoft.com/office/officeart/2008/layout/VerticalCurvedList"/>
    <dgm:cxn modelId="{61B940A2-C575-444F-8A7D-5D788529B658}" type="presOf" srcId="{7FB44977-30F5-4D1A-B4D4-B8DCE1A59040}" destId="{A05F30FB-A56F-4F89-87C2-CBF2FE583319}" srcOrd="0" destOrd="0" presId="urn:microsoft.com/office/officeart/2008/layout/VerticalCurvedList"/>
    <dgm:cxn modelId="{3451CFA4-964D-4043-907A-72D5655F902F}" type="presOf" srcId="{5000B6C0-364E-454D-B4C6-ADD43D9E76FF}" destId="{793CEECC-0227-4D62-B0FD-A6DE33195520}" srcOrd="0" destOrd="0" presId="urn:microsoft.com/office/officeart/2008/layout/VerticalCurvedList"/>
    <dgm:cxn modelId="{BB5802A9-79F2-4FC0-B12D-54BD8F56C378}" srcId="{3DFC6F87-2F47-419A-AD52-0FF29F77D22D}" destId="{5000B6C0-364E-454D-B4C6-ADD43D9E76FF}" srcOrd="0" destOrd="0" parTransId="{78D24D3B-10AE-4F2C-8F77-A1621898DA77}" sibTransId="{4234B5FC-455D-491A-8199-89BFC8C32904}"/>
    <dgm:cxn modelId="{6524E4FA-CCB3-4D7A-A7D3-0338D6CEBB6C}" srcId="{3DFC6F87-2F47-419A-AD52-0FF29F77D22D}" destId="{7FB44977-30F5-4D1A-B4D4-B8DCE1A59040}" srcOrd="3" destOrd="0" parTransId="{8AF6C52D-EBBC-450A-8CF7-A8E648EA317B}" sibTransId="{254FDDE5-8B6E-45A7-AFF8-7F57CC4D32B5}"/>
    <dgm:cxn modelId="{D06936FB-2EA5-4664-ACC0-78D097B081EE}" srcId="{205E3CEB-289B-4C28-8345-A1C9ADC56A77}" destId="{6CC23015-EEFB-4C74-8A8A-1390A7200B75}" srcOrd="0" destOrd="0" parTransId="{6889F55B-EC6A-441B-8FFE-99B3975CC4A0}" sibTransId="{43F5B8A5-101E-4CC7-BE32-38F9F8F07C3E}"/>
    <dgm:cxn modelId="{C6C17B82-3A0D-4BAB-B744-3DFBD619EAFD}" type="presParOf" srcId="{28846F3C-AB79-4E9A-B61D-0E36D9927FDE}" destId="{306083AC-1A65-4CF0-A817-7D2D816FDB48}" srcOrd="0" destOrd="0" presId="urn:microsoft.com/office/officeart/2008/layout/VerticalCurvedList"/>
    <dgm:cxn modelId="{071F32D4-6252-4BC2-B1C9-2C53B430AA58}" type="presParOf" srcId="{306083AC-1A65-4CF0-A817-7D2D816FDB48}" destId="{5757C2FC-2681-4F35-ACF4-69C8BE4FAA6C}" srcOrd="0" destOrd="0" presId="urn:microsoft.com/office/officeart/2008/layout/VerticalCurvedList"/>
    <dgm:cxn modelId="{46DE9E6F-830A-4BCD-98AE-27AC63240421}" type="presParOf" srcId="{5757C2FC-2681-4F35-ACF4-69C8BE4FAA6C}" destId="{6B2F944A-8590-485A-98BB-F804B091398A}" srcOrd="0" destOrd="0" presId="urn:microsoft.com/office/officeart/2008/layout/VerticalCurvedList"/>
    <dgm:cxn modelId="{F88066E2-E89C-4F47-A597-716DAB76ACCF}" type="presParOf" srcId="{5757C2FC-2681-4F35-ACF4-69C8BE4FAA6C}" destId="{3FC641C5-0781-431E-8664-1C85A633A97D}" srcOrd="1" destOrd="0" presId="urn:microsoft.com/office/officeart/2008/layout/VerticalCurvedList"/>
    <dgm:cxn modelId="{0B886BDB-F980-4828-B054-F0900BBD00F8}" type="presParOf" srcId="{5757C2FC-2681-4F35-ACF4-69C8BE4FAA6C}" destId="{8BBECE9C-A600-4275-8779-FC0E4C14C6C3}" srcOrd="2" destOrd="0" presId="urn:microsoft.com/office/officeart/2008/layout/VerticalCurvedList"/>
    <dgm:cxn modelId="{949CE524-6518-4568-9A0D-FA98728593F9}" type="presParOf" srcId="{5757C2FC-2681-4F35-ACF4-69C8BE4FAA6C}" destId="{D4D46606-DBA8-4BDD-998F-200464B03D53}" srcOrd="3" destOrd="0" presId="urn:microsoft.com/office/officeart/2008/layout/VerticalCurvedList"/>
    <dgm:cxn modelId="{6B106D1F-D068-4F3F-9BFA-F60B7DDB0B97}" type="presParOf" srcId="{306083AC-1A65-4CF0-A817-7D2D816FDB48}" destId="{793CEECC-0227-4D62-B0FD-A6DE33195520}" srcOrd="1" destOrd="0" presId="urn:microsoft.com/office/officeart/2008/layout/VerticalCurvedList"/>
    <dgm:cxn modelId="{E1D525BA-6E99-42A2-847A-0B389BC52BC4}" type="presParOf" srcId="{306083AC-1A65-4CF0-A817-7D2D816FDB48}" destId="{D48FB3C5-0D10-4A22-A698-90448BC77000}" srcOrd="2" destOrd="0" presId="urn:microsoft.com/office/officeart/2008/layout/VerticalCurvedList"/>
    <dgm:cxn modelId="{6BA649E0-942B-4C02-BBFB-4813E0E042B5}" type="presParOf" srcId="{D48FB3C5-0D10-4A22-A698-90448BC77000}" destId="{C1F37A3A-D487-4AEB-8F7E-516D0BC219E5}" srcOrd="0" destOrd="0" presId="urn:microsoft.com/office/officeart/2008/layout/VerticalCurvedList"/>
    <dgm:cxn modelId="{67A340A9-CE8B-4890-97ED-CE89F01B9E89}" type="presParOf" srcId="{306083AC-1A65-4CF0-A817-7D2D816FDB48}" destId="{7B441AA5-1836-443A-88DC-083284EAE2DC}" srcOrd="3" destOrd="0" presId="urn:microsoft.com/office/officeart/2008/layout/VerticalCurvedList"/>
    <dgm:cxn modelId="{31DC8F1A-4D81-4464-A93D-78648C5A76F2}" type="presParOf" srcId="{306083AC-1A65-4CF0-A817-7D2D816FDB48}" destId="{E6AB7F50-C691-4016-BB6F-079C3D488AAB}" srcOrd="4" destOrd="0" presId="urn:microsoft.com/office/officeart/2008/layout/VerticalCurvedList"/>
    <dgm:cxn modelId="{28531185-743B-40F8-99A3-6A9249172C22}" type="presParOf" srcId="{E6AB7F50-C691-4016-BB6F-079C3D488AAB}" destId="{1A229F61-E172-4E50-A5CD-6EF07D64810A}" srcOrd="0" destOrd="0" presId="urn:microsoft.com/office/officeart/2008/layout/VerticalCurvedList"/>
    <dgm:cxn modelId="{F353C15B-F886-410E-8D6A-B020CD591883}" type="presParOf" srcId="{306083AC-1A65-4CF0-A817-7D2D816FDB48}" destId="{AA814CEF-52C3-4886-8FD0-7A6E50997CCD}" srcOrd="5" destOrd="0" presId="urn:microsoft.com/office/officeart/2008/layout/VerticalCurvedList"/>
    <dgm:cxn modelId="{10C502D8-A99C-4CD9-B50E-3E1BE81740FA}" type="presParOf" srcId="{306083AC-1A65-4CF0-A817-7D2D816FDB48}" destId="{0CB314AB-3A6D-4032-AA08-80E065AA3D81}" srcOrd="6" destOrd="0" presId="urn:microsoft.com/office/officeart/2008/layout/VerticalCurvedList"/>
    <dgm:cxn modelId="{204B025B-6DED-4940-9696-A9291CE943CC}" type="presParOf" srcId="{0CB314AB-3A6D-4032-AA08-80E065AA3D81}" destId="{71E01521-59A1-4EEA-B3E9-B7AA6BE52CA0}" srcOrd="0" destOrd="0" presId="urn:microsoft.com/office/officeart/2008/layout/VerticalCurvedList"/>
    <dgm:cxn modelId="{E50C85C6-616B-4190-9BB6-F831EB551D2F}" type="presParOf" srcId="{306083AC-1A65-4CF0-A817-7D2D816FDB48}" destId="{A05F30FB-A56F-4F89-87C2-CBF2FE583319}" srcOrd="7" destOrd="0" presId="urn:microsoft.com/office/officeart/2008/layout/VerticalCurvedList"/>
    <dgm:cxn modelId="{37853A75-BDF3-4282-B44A-E0E5A56EA33E}" type="presParOf" srcId="{306083AC-1A65-4CF0-A817-7D2D816FDB48}" destId="{06A084CB-9B8F-4762-954A-4950983BAF6A}" srcOrd="8" destOrd="0" presId="urn:microsoft.com/office/officeart/2008/layout/VerticalCurvedList"/>
    <dgm:cxn modelId="{9AD34F0F-08C6-401D-BFFA-3262A56B14BF}" type="presParOf" srcId="{06A084CB-9B8F-4762-954A-4950983BAF6A}" destId="{63E15D07-E04D-4D47-9696-320302D05BB1}" srcOrd="0" destOrd="0" presId="urn:microsoft.com/office/officeart/2008/layout/VerticalCurvedList"/>
    <dgm:cxn modelId="{D2B46AF3-2B08-4D58-AC50-B20CB657D827}" type="presParOf" srcId="{306083AC-1A65-4CF0-A817-7D2D816FDB48}" destId="{56DFA9D8-5BE0-467B-82C1-B52252BEE48B}" srcOrd="9" destOrd="0" presId="urn:microsoft.com/office/officeart/2008/layout/VerticalCurvedList"/>
    <dgm:cxn modelId="{70DAEBCF-50EA-4C11-8F97-B0BC61031CE1}" type="presParOf" srcId="{306083AC-1A65-4CF0-A817-7D2D816FDB48}" destId="{B2B53044-94B9-41D2-9C8A-35EF74CCF6B4}" srcOrd="10" destOrd="0" presId="urn:microsoft.com/office/officeart/2008/layout/VerticalCurvedList"/>
    <dgm:cxn modelId="{E0C90B68-2496-49FE-8E10-A973631AC8FE}" type="presParOf" srcId="{B2B53044-94B9-41D2-9C8A-35EF74CCF6B4}" destId="{9919CB72-FC1A-4B3B-9548-5391B9F81B62}" srcOrd="0" destOrd="0" presId="urn:microsoft.com/office/officeart/2008/layout/VerticalCurvedList"/>
    <dgm:cxn modelId="{1CEAD192-5B4E-43F1-B858-FB0574E47BD2}" type="presParOf" srcId="{306083AC-1A65-4CF0-A817-7D2D816FDB48}" destId="{FA72ABD0-2F2C-4AF0-9035-4D130464EE4F}" srcOrd="11" destOrd="0" presId="urn:microsoft.com/office/officeart/2008/layout/VerticalCurvedList"/>
    <dgm:cxn modelId="{5AE0A5E2-EAB4-485D-BE4D-42AE63CBB774}" type="presParOf" srcId="{306083AC-1A65-4CF0-A817-7D2D816FDB48}" destId="{86E77A0B-D31A-4DA3-B5A3-C5010AB4B8CF}" srcOrd="12" destOrd="0" presId="urn:microsoft.com/office/officeart/2008/layout/VerticalCurvedList"/>
    <dgm:cxn modelId="{CEE5473D-7609-430B-9F6D-B2A3F2080914}" type="presParOf" srcId="{86E77A0B-D31A-4DA3-B5A3-C5010AB4B8CF}" destId="{D03D6152-7C7F-4391-8B2C-E1921C9958D5}" srcOrd="0" destOrd="0" presId="urn:microsoft.com/office/officeart/2008/layout/VerticalCurvedList"/>
    <dgm:cxn modelId="{C002ECFB-9DE5-45EE-908C-F8D6A57C0EC6}" type="presParOf" srcId="{306083AC-1A65-4CF0-A817-7D2D816FDB48}" destId="{40334DE9-33BD-47C9-BEBC-EDD64ECB4AAD}" srcOrd="13" destOrd="0" presId="urn:microsoft.com/office/officeart/2008/layout/VerticalCurvedList"/>
    <dgm:cxn modelId="{39148E9F-5A04-4572-9784-2365D1FCFD0F}" type="presParOf" srcId="{306083AC-1A65-4CF0-A817-7D2D816FDB48}" destId="{16980541-1F7E-459B-A45D-9652FAE6A934}" srcOrd="14" destOrd="0" presId="urn:microsoft.com/office/officeart/2008/layout/VerticalCurvedList"/>
    <dgm:cxn modelId="{F8D6E82F-E8BF-4F30-8972-13EB2B6A0976}" type="presParOf" srcId="{16980541-1F7E-459B-A45D-9652FAE6A934}" destId="{E579FA10-0867-41F6-88E1-44CBB33033B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E2489E7-D19C-482A-BCE5-98D55387F391}" type="doc">
      <dgm:prSet loTypeId="urn:microsoft.com/office/officeart/2008/layout/PictureAccent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D"/>
        </a:p>
      </dgm:t>
    </dgm:pt>
    <dgm:pt modelId="{1E34CC6C-8120-42DD-A619-03BF65F2D6CD}">
      <dgm:prSet phldrT="[Text]" custT="1"/>
      <dgm:spPr/>
      <dgm:t>
        <a:bodyPr/>
        <a:lstStyle/>
        <a:p>
          <a:r>
            <a:rPr lang="id-ID" sz="2400" dirty="0">
              <a:latin typeface="Candara" panose="020E0502030303020204" pitchFamily="34" charset="0"/>
            </a:rPr>
            <a:t>Faktor-faktor pendukung budaya baca</a:t>
          </a:r>
          <a:r>
            <a:rPr lang="en-US" sz="2400" dirty="0">
              <a:latin typeface="Candara" panose="020E0502030303020204" pitchFamily="34" charset="0"/>
            </a:rPr>
            <a:t> minimal </a:t>
          </a:r>
          <a:r>
            <a:rPr lang="en-US" sz="2400" dirty="0" err="1">
              <a:latin typeface="Candara" panose="020E0502030303020204" pitchFamily="34" charset="0"/>
            </a:rPr>
            <a:t>ada</a:t>
          </a:r>
          <a:r>
            <a:rPr lang="id-ID" sz="2400" dirty="0">
              <a:latin typeface="Candara" panose="020E0502030303020204" pitchFamily="34" charset="0"/>
            </a:rPr>
            <a:t> tiga faktor mendasar yang dapat mempengaruhi minat baca masyarakat</a:t>
          </a:r>
          <a:endParaRPr lang="en-ID" sz="2400" dirty="0">
            <a:latin typeface="Candara" panose="020E0502030303020204" pitchFamily="34" charset="0"/>
          </a:endParaRPr>
        </a:p>
      </dgm:t>
    </dgm:pt>
    <dgm:pt modelId="{42ED1785-C806-425A-8C3E-94385C55951D}" type="parTrans" cxnId="{0F04196B-DBE6-442E-A09A-593499934E3B}">
      <dgm:prSet/>
      <dgm:spPr/>
      <dgm:t>
        <a:bodyPr/>
        <a:lstStyle/>
        <a:p>
          <a:endParaRPr lang="en-ID" sz="2000">
            <a:latin typeface="Candara" panose="020E0502030303020204" pitchFamily="34" charset="0"/>
          </a:endParaRPr>
        </a:p>
      </dgm:t>
    </dgm:pt>
    <dgm:pt modelId="{429ADDE6-0364-412E-BA03-4002BB802791}" type="sibTrans" cxnId="{0F04196B-DBE6-442E-A09A-593499934E3B}">
      <dgm:prSet/>
      <dgm:spPr/>
      <dgm:t>
        <a:bodyPr/>
        <a:lstStyle/>
        <a:p>
          <a:endParaRPr lang="en-ID" sz="2000">
            <a:latin typeface="Candara" panose="020E0502030303020204" pitchFamily="34" charset="0"/>
          </a:endParaRPr>
        </a:p>
      </dgm:t>
    </dgm:pt>
    <dgm:pt modelId="{FFF4F6F3-A334-4A2D-9F46-FC3DD63A9B0D}">
      <dgm:prSet phldrT="[Text]" custT="1"/>
      <dgm:spPr/>
      <dgm:t>
        <a:bodyPr/>
        <a:lstStyle/>
        <a:p>
          <a:r>
            <a:rPr lang="id-ID" sz="2000" dirty="0">
              <a:latin typeface="Candara" panose="020E0502030303020204" pitchFamily="34" charset="0"/>
            </a:rPr>
            <a:t>kebijakan pemerintah dalam pendidikan nasional termasuk di dalamnya kebijakan perbukuan nasional, tata niaga buku, sistem royalti dan perpajakan</a:t>
          </a:r>
          <a:endParaRPr lang="en-ID" sz="2000" dirty="0">
            <a:latin typeface="Candara" panose="020E0502030303020204" pitchFamily="34" charset="0"/>
          </a:endParaRPr>
        </a:p>
      </dgm:t>
    </dgm:pt>
    <dgm:pt modelId="{6C7D7C69-A339-4E03-96CE-2B3AC4AD8E28}" type="parTrans" cxnId="{9C196410-D75F-4EFF-A129-3EF6D487E003}">
      <dgm:prSet/>
      <dgm:spPr/>
      <dgm:t>
        <a:bodyPr/>
        <a:lstStyle/>
        <a:p>
          <a:endParaRPr lang="en-ID" sz="2000">
            <a:latin typeface="Candara" panose="020E0502030303020204" pitchFamily="34" charset="0"/>
          </a:endParaRPr>
        </a:p>
      </dgm:t>
    </dgm:pt>
    <dgm:pt modelId="{0130501D-A488-4CD1-A45D-AD012EE0AF56}" type="sibTrans" cxnId="{9C196410-D75F-4EFF-A129-3EF6D487E003}">
      <dgm:prSet/>
      <dgm:spPr/>
      <dgm:t>
        <a:bodyPr/>
        <a:lstStyle/>
        <a:p>
          <a:endParaRPr lang="en-ID" sz="2000">
            <a:latin typeface="Candara" panose="020E0502030303020204" pitchFamily="34" charset="0"/>
          </a:endParaRPr>
        </a:p>
      </dgm:t>
    </dgm:pt>
    <dgm:pt modelId="{C4C79CA7-46D6-4BCF-A45F-688B7EAFFD7C}">
      <dgm:prSet phldrT="[Text]" custT="1"/>
      <dgm:spPr/>
      <dgm:t>
        <a:bodyPr/>
        <a:lstStyle/>
        <a:p>
          <a:r>
            <a:rPr lang="en-US" sz="2000" dirty="0">
              <a:latin typeface="Candara" panose="020E0502030303020204" pitchFamily="34" charset="0"/>
            </a:rPr>
            <a:t>P</a:t>
          </a:r>
          <a:r>
            <a:rPr lang="id-ID" sz="2000" dirty="0">
              <a:latin typeface="Candara" panose="020E0502030303020204" pitchFamily="34" charset="0"/>
            </a:rPr>
            <a:t>eran aktif masyarakat sebagai subyek sekaligus sebagai obyek dalam memandang dan memberlakukan buku</a:t>
          </a:r>
          <a:endParaRPr lang="en-ID" sz="2000" dirty="0">
            <a:latin typeface="Candara" panose="020E0502030303020204" pitchFamily="34" charset="0"/>
          </a:endParaRPr>
        </a:p>
      </dgm:t>
    </dgm:pt>
    <dgm:pt modelId="{7CE9B5F5-A096-4DA0-B20B-957EA6FC4834}" type="parTrans" cxnId="{1C6F6787-7A5D-46CA-8776-F6183309B3ED}">
      <dgm:prSet/>
      <dgm:spPr/>
      <dgm:t>
        <a:bodyPr/>
        <a:lstStyle/>
        <a:p>
          <a:endParaRPr lang="en-ID" sz="2000">
            <a:latin typeface="Candara" panose="020E0502030303020204" pitchFamily="34" charset="0"/>
          </a:endParaRPr>
        </a:p>
      </dgm:t>
    </dgm:pt>
    <dgm:pt modelId="{608D08BA-587B-4EA2-A84F-1E13272F529D}" type="sibTrans" cxnId="{1C6F6787-7A5D-46CA-8776-F6183309B3ED}">
      <dgm:prSet/>
      <dgm:spPr/>
      <dgm:t>
        <a:bodyPr/>
        <a:lstStyle/>
        <a:p>
          <a:endParaRPr lang="en-ID" sz="2000">
            <a:latin typeface="Candara" panose="020E0502030303020204" pitchFamily="34" charset="0"/>
          </a:endParaRPr>
        </a:p>
      </dgm:t>
    </dgm:pt>
    <dgm:pt modelId="{E43042B0-2738-46AD-8CD3-FA84536239D4}">
      <dgm:prSet phldrT="[Text]" custT="1"/>
      <dgm:spPr/>
      <dgm:t>
        <a:bodyPr/>
        <a:lstStyle/>
        <a:p>
          <a:r>
            <a:rPr lang="en-US" sz="2000" dirty="0">
              <a:latin typeface="Candara" panose="020E0502030303020204" pitchFamily="34" charset="0"/>
            </a:rPr>
            <a:t>P</a:t>
          </a:r>
          <a:r>
            <a:rPr lang="id-ID" sz="2000" dirty="0">
              <a:latin typeface="Candara" panose="020E0502030303020204" pitchFamily="34" charset="0"/>
            </a:rPr>
            <a:t>eran keluarga dalam menumbuhkembangkan minat dan budaya baca dalam ruang lingkup terkecil</a:t>
          </a:r>
          <a:endParaRPr lang="en-ID" sz="2000" dirty="0">
            <a:latin typeface="Candara" panose="020E0502030303020204" pitchFamily="34" charset="0"/>
          </a:endParaRPr>
        </a:p>
      </dgm:t>
    </dgm:pt>
    <dgm:pt modelId="{976F7E59-4E30-440B-8827-5DF0F2984618}" type="parTrans" cxnId="{2CDFECDE-DB1D-46E7-B4A6-D8C29CC2C945}">
      <dgm:prSet/>
      <dgm:spPr/>
      <dgm:t>
        <a:bodyPr/>
        <a:lstStyle/>
        <a:p>
          <a:endParaRPr lang="en-ID" sz="2000">
            <a:latin typeface="Candara" panose="020E0502030303020204" pitchFamily="34" charset="0"/>
          </a:endParaRPr>
        </a:p>
      </dgm:t>
    </dgm:pt>
    <dgm:pt modelId="{81C84F0B-5DFA-44E6-B4E6-B6A85B5626F0}" type="sibTrans" cxnId="{2CDFECDE-DB1D-46E7-B4A6-D8C29CC2C945}">
      <dgm:prSet/>
      <dgm:spPr/>
      <dgm:t>
        <a:bodyPr/>
        <a:lstStyle/>
        <a:p>
          <a:endParaRPr lang="en-ID" sz="2000">
            <a:latin typeface="Candara" panose="020E0502030303020204" pitchFamily="34" charset="0"/>
          </a:endParaRPr>
        </a:p>
      </dgm:t>
    </dgm:pt>
    <dgm:pt modelId="{251461F9-15ED-4372-BC69-93B096E9069C}" type="pres">
      <dgm:prSet presAssocID="{7E2489E7-D19C-482A-BCE5-98D55387F391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</dgm:pt>
    <dgm:pt modelId="{F121C6F2-6078-4FDA-ABD3-9823A3FBE502}" type="pres">
      <dgm:prSet presAssocID="{1E34CC6C-8120-42DD-A619-03BF65F2D6CD}" presName="root" presStyleCnt="0">
        <dgm:presLayoutVars>
          <dgm:chMax/>
          <dgm:chPref val="4"/>
        </dgm:presLayoutVars>
      </dgm:prSet>
      <dgm:spPr/>
    </dgm:pt>
    <dgm:pt modelId="{8CEF8F8B-36B1-46C6-A4FF-09B18789C0A1}" type="pres">
      <dgm:prSet presAssocID="{1E34CC6C-8120-42DD-A619-03BF65F2D6CD}" presName="rootComposite" presStyleCnt="0">
        <dgm:presLayoutVars/>
      </dgm:prSet>
      <dgm:spPr/>
    </dgm:pt>
    <dgm:pt modelId="{35210A09-84A1-45C0-AD81-31BFC01853ED}" type="pres">
      <dgm:prSet presAssocID="{1E34CC6C-8120-42DD-A619-03BF65F2D6CD}" presName="rootText" presStyleLbl="node0" presStyleIdx="0" presStyleCnt="1">
        <dgm:presLayoutVars>
          <dgm:chMax/>
          <dgm:chPref val="4"/>
        </dgm:presLayoutVars>
      </dgm:prSet>
      <dgm:spPr/>
    </dgm:pt>
    <dgm:pt modelId="{961A276D-6B12-4F90-A7C9-8FC5D4FA7BD1}" type="pres">
      <dgm:prSet presAssocID="{1E34CC6C-8120-42DD-A619-03BF65F2D6CD}" presName="childShape" presStyleCnt="0">
        <dgm:presLayoutVars>
          <dgm:chMax val="0"/>
          <dgm:chPref val="0"/>
        </dgm:presLayoutVars>
      </dgm:prSet>
      <dgm:spPr/>
    </dgm:pt>
    <dgm:pt modelId="{6DDE8657-74E8-4629-9968-0DEA502AE174}" type="pres">
      <dgm:prSet presAssocID="{FFF4F6F3-A334-4A2D-9F46-FC3DD63A9B0D}" presName="childComposite" presStyleCnt="0">
        <dgm:presLayoutVars>
          <dgm:chMax val="0"/>
          <dgm:chPref val="0"/>
        </dgm:presLayoutVars>
      </dgm:prSet>
      <dgm:spPr/>
    </dgm:pt>
    <dgm:pt modelId="{DFBC7030-E560-4D31-9337-85164A275283}" type="pres">
      <dgm:prSet presAssocID="{FFF4F6F3-A334-4A2D-9F46-FC3DD63A9B0D}" presName="Image" presStyleLbl="node1" presStyleIdx="0" presStyleCnt="3" custLinFactNeighborX="4253" custLinFactNeighborY="-3000"/>
      <dgm:spPr>
        <a:blipFill>
          <a:blip xmlns:r="http://schemas.openxmlformats.org/officeDocument/2006/relationships" r:embed="rId1"/>
          <a:srcRect/>
          <a:stretch>
            <a:fillRect l="-7000" r="-7000"/>
          </a:stretch>
        </a:blipFill>
      </dgm:spPr>
    </dgm:pt>
    <dgm:pt modelId="{A8360EF1-D0AB-4AE5-9972-DA1674A5A4F1}" type="pres">
      <dgm:prSet presAssocID="{FFF4F6F3-A334-4A2D-9F46-FC3DD63A9B0D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</dgm:pt>
    <dgm:pt modelId="{7BEEA03B-3D91-43C0-8630-001E7B53DC12}" type="pres">
      <dgm:prSet presAssocID="{C4C79CA7-46D6-4BCF-A45F-688B7EAFFD7C}" presName="childComposite" presStyleCnt="0">
        <dgm:presLayoutVars>
          <dgm:chMax val="0"/>
          <dgm:chPref val="0"/>
        </dgm:presLayoutVars>
      </dgm:prSet>
      <dgm:spPr/>
    </dgm:pt>
    <dgm:pt modelId="{7E598233-E645-4390-8DF6-625A7F25C3DB}" type="pres">
      <dgm:prSet presAssocID="{C4C79CA7-46D6-4BCF-A45F-688B7EAFFD7C}" presName="Image" presStyleLbl="node1" presStyleIdx="1" presStyleCnt="3"/>
      <dgm:spPr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</dgm:spPr>
    </dgm:pt>
    <dgm:pt modelId="{66626356-173D-4E8A-9315-9D29D5AD220C}" type="pres">
      <dgm:prSet presAssocID="{C4C79CA7-46D6-4BCF-A45F-688B7EAFFD7C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</dgm:pt>
    <dgm:pt modelId="{3D1CFC3A-CB2E-4EBC-B2FA-2603E04FD9DD}" type="pres">
      <dgm:prSet presAssocID="{E43042B0-2738-46AD-8CD3-FA84536239D4}" presName="childComposite" presStyleCnt="0">
        <dgm:presLayoutVars>
          <dgm:chMax val="0"/>
          <dgm:chPref val="0"/>
        </dgm:presLayoutVars>
      </dgm:prSet>
      <dgm:spPr/>
    </dgm:pt>
    <dgm:pt modelId="{B6CF5382-B0A5-4E7B-85F4-8D0B1BEFBCB1}" type="pres">
      <dgm:prSet presAssocID="{E43042B0-2738-46AD-8CD3-FA84536239D4}" presName="Image" presStyleLbl="node1" presStyleIdx="2" presStyleCnt="3"/>
      <dgm:spPr>
        <a:blipFill>
          <a:blip xmlns:r="http://schemas.openxmlformats.org/officeDocument/2006/relationships" r:embed="rId3"/>
          <a:srcRect/>
          <a:stretch>
            <a:fillRect l="-25000" r="-25000"/>
          </a:stretch>
        </a:blipFill>
      </dgm:spPr>
    </dgm:pt>
    <dgm:pt modelId="{0BBFB90F-DEE5-42FC-AC7C-587B4CFAE9EA}" type="pres">
      <dgm:prSet presAssocID="{E43042B0-2738-46AD-8CD3-FA84536239D4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C196410-D75F-4EFF-A129-3EF6D487E003}" srcId="{1E34CC6C-8120-42DD-A619-03BF65F2D6CD}" destId="{FFF4F6F3-A334-4A2D-9F46-FC3DD63A9B0D}" srcOrd="0" destOrd="0" parTransId="{6C7D7C69-A339-4E03-96CE-2B3AC4AD8E28}" sibTransId="{0130501D-A488-4CD1-A45D-AD012EE0AF56}"/>
    <dgm:cxn modelId="{863DA813-8A2C-47CF-9BFB-9231F0E82856}" type="presOf" srcId="{1E34CC6C-8120-42DD-A619-03BF65F2D6CD}" destId="{35210A09-84A1-45C0-AD81-31BFC01853ED}" srcOrd="0" destOrd="0" presId="urn:microsoft.com/office/officeart/2008/layout/PictureAccentList"/>
    <dgm:cxn modelId="{61421A32-2922-4F4B-BC92-A9D46808151E}" type="presOf" srcId="{C4C79CA7-46D6-4BCF-A45F-688B7EAFFD7C}" destId="{66626356-173D-4E8A-9315-9D29D5AD220C}" srcOrd="0" destOrd="0" presId="urn:microsoft.com/office/officeart/2008/layout/PictureAccentList"/>
    <dgm:cxn modelId="{0F04196B-DBE6-442E-A09A-593499934E3B}" srcId="{7E2489E7-D19C-482A-BCE5-98D55387F391}" destId="{1E34CC6C-8120-42DD-A619-03BF65F2D6CD}" srcOrd="0" destOrd="0" parTransId="{42ED1785-C806-425A-8C3E-94385C55951D}" sibTransId="{429ADDE6-0364-412E-BA03-4002BB802791}"/>
    <dgm:cxn modelId="{395B037D-53D7-4941-BBB2-4B708497129E}" type="presOf" srcId="{7E2489E7-D19C-482A-BCE5-98D55387F391}" destId="{251461F9-15ED-4372-BC69-93B096E9069C}" srcOrd="0" destOrd="0" presId="urn:microsoft.com/office/officeart/2008/layout/PictureAccentList"/>
    <dgm:cxn modelId="{1C6F6787-7A5D-46CA-8776-F6183309B3ED}" srcId="{1E34CC6C-8120-42DD-A619-03BF65F2D6CD}" destId="{C4C79CA7-46D6-4BCF-A45F-688B7EAFFD7C}" srcOrd="1" destOrd="0" parTransId="{7CE9B5F5-A096-4DA0-B20B-957EA6FC4834}" sibTransId="{608D08BA-587B-4EA2-A84F-1E13272F529D}"/>
    <dgm:cxn modelId="{2CDFECDE-DB1D-46E7-B4A6-D8C29CC2C945}" srcId="{1E34CC6C-8120-42DD-A619-03BF65F2D6CD}" destId="{E43042B0-2738-46AD-8CD3-FA84536239D4}" srcOrd="2" destOrd="0" parTransId="{976F7E59-4E30-440B-8827-5DF0F2984618}" sibTransId="{81C84F0B-5DFA-44E6-B4E6-B6A85B5626F0}"/>
    <dgm:cxn modelId="{5F93DFE4-C92D-4A11-8E30-D854D6B9B877}" type="presOf" srcId="{E43042B0-2738-46AD-8CD3-FA84536239D4}" destId="{0BBFB90F-DEE5-42FC-AC7C-587B4CFAE9EA}" srcOrd="0" destOrd="0" presId="urn:microsoft.com/office/officeart/2008/layout/PictureAccentList"/>
    <dgm:cxn modelId="{89A4D5F2-96A4-4FE2-BF99-6EFEA6EA9C6F}" type="presOf" srcId="{FFF4F6F3-A334-4A2D-9F46-FC3DD63A9B0D}" destId="{A8360EF1-D0AB-4AE5-9972-DA1674A5A4F1}" srcOrd="0" destOrd="0" presId="urn:microsoft.com/office/officeart/2008/layout/PictureAccentList"/>
    <dgm:cxn modelId="{02D18931-F5BA-4D20-B9DF-8E55342AE16A}" type="presParOf" srcId="{251461F9-15ED-4372-BC69-93B096E9069C}" destId="{F121C6F2-6078-4FDA-ABD3-9823A3FBE502}" srcOrd="0" destOrd="0" presId="urn:microsoft.com/office/officeart/2008/layout/PictureAccentList"/>
    <dgm:cxn modelId="{D3C505C2-5322-444D-85F5-97035519C827}" type="presParOf" srcId="{F121C6F2-6078-4FDA-ABD3-9823A3FBE502}" destId="{8CEF8F8B-36B1-46C6-A4FF-09B18789C0A1}" srcOrd="0" destOrd="0" presId="urn:microsoft.com/office/officeart/2008/layout/PictureAccentList"/>
    <dgm:cxn modelId="{7A00849A-F6F5-4443-8DB2-C9B7E45D5BC9}" type="presParOf" srcId="{8CEF8F8B-36B1-46C6-A4FF-09B18789C0A1}" destId="{35210A09-84A1-45C0-AD81-31BFC01853ED}" srcOrd="0" destOrd="0" presId="urn:microsoft.com/office/officeart/2008/layout/PictureAccentList"/>
    <dgm:cxn modelId="{58EE3DF9-9560-43D0-816D-5E3391F901ED}" type="presParOf" srcId="{F121C6F2-6078-4FDA-ABD3-9823A3FBE502}" destId="{961A276D-6B12-4F90-A7C9-8FC5D4FA7BD1}" srcOrd="1" destOrd="0" presId="urn:microsoft.com/office/officeart/2008/layout/PictureAccentList"/>
    <dgm:cxn modelId="{7E9E08BB-8059-4C09-BC59-D3CCBEE75C64}" type="presParOf" srcId="{961A276D-6B12-4F90-A7C9-8FC5D4FA7BD1}" destId="{6DDE8657-74E8-4629-9968-0DEA502AE174}" srcOrd="0" destOrd="0" presId="urn:microsoft.com/office/officeart/2008/layout/PictureAccentList"/>
    <dgm:cxn modelId="{4CA846BA-F17B-498E-AE50-7BD1B622F3B1}" type="presParOf" srcId="{6DDE8657-74E8-4629-9968-0DEA502AE174}" destId="{DFBC7030-E560-4D31-9337-85164A275283}" srcOrd="0" destOrd="0" presId="urn:microsoft.com/office/officeart/2008/layout/PictureAccentList"/>
    <dgm:cxn modelId="{F57DA586-99DC-4495-91F4-9C49C4EAC0DD}" type="presParOf" srcId="{6DDE8657-74E8-4629-9968-0DEA502AE174}" destId="{A8360EF1-D0AB-4AE5-9972-DA1674A5A4F1}" srcOrd="1" destOrd="0" presId="urn:microsoft.com/office/officeart/2008/layout/PictureAccentList"/>
    <dgm:cxn modelId="{A54A5C98-F483-4194-8509-DC485FCD4EA1}" type="presParOf" srcId="{961A276D-6B12-4F90-A7C9-8FC5D4FA7BD1}" destId="{7BEEA03B-3D91-43C0-8630-001E7B53DC12}" srcOrd="1" destOrd="0" presId="urn:microsoft.com/office/officeart/2008/layout/PictureAccentList"/>
    <dgm:cxn modelId="{08A1D189-2B2B-471E-863C-94CC3632977A}" type="presParOf" srcId="{7BEEA03B-3D91-43C0-8630-001E7B53DC12}" destId="{7E598233-E645-4390-8DF6-625A7F25C3DB}" srcOrd="0" destOrd="0" presId="urn:microsoft.com/office/officeart/2008/layout/PictureAccentList"/>
    <dgm:cxn modelId="{132025D3-0496-41E2-9ECC-2ECE32BA5A3F}" type="presParOf" srcId="{7BEEA03B-3D91-43C0-8630-001E7B53DC12}" destId="{66626356-173D-4E8A-9315-9D29D5AD220C}" srcOrd="1" destOrd="0" presId="urn:microsoft.com/office/officeart/2008/layout/PictureAccentList"/>
    <dgm:cxn modelId="{14909C10-51C7-44CD-9034-8902B9BCDF05}" type="presParOf" srcId="{961A276D-6B12-4F90-A7C9-8FC5D4FA7BD1}" destId="{3D1CFC3A-CB2E-4EBC-B2FA-2603E04FD9DD}" srcOrd="2" destOrd="0" presId="urn:microsoft.com/office/officeart/2008/layout/PictureAccentList"/>
    <dgm:cxn modelId="{929FB915-B532-40FD-A21A-01F582C3629D}" type="presParOf" srcId="{3D1CFC3A-CB2E-4EBC-B2FA-2603E04FD9DD}" destId="{B6CF5382-B0A5-4E7B-85F4-8D0B1BEFBCB1}" srcOrd="0" destOrd="0" presId="urn:microsoft.com/office/officeart/2008/layout/PictureAccentList"/>
    <dgm:cxn modelId="{4CBC0F73-4442-41DD-872F-B921D30B677C}" type="presParOf" srcId="{3D1CFC3A-CB2E-4EBC-B2FA-2603E04FD9DD}" destId="{0BBFB90F-DEE5-42FC-AC7C-587B4CFAE9EA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7DFA65-FC3B-4703-9F12-41B63A6CEBAF}">
      <dsp:nvSpPr>
        <dsp:cNvPr id="0" name=""/>
        <dsp:cNvSpPr/>
      </dsp:nvSpPr>
      <dsp:spPr>
        <a:xfrm>
          <a:off x="6885" y="261595"/>
          <a:ext cx="3287897" cy="2633463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F6B794"/>
            </a:gs>
            <a:gs pos="100000">
              <a:schemeClr val="accent2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ourier New" panose="02070309020205020404" pitchFamily="49" charset="0"/>
            <a:buChar char="o"/>
          </a:pP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Buku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ditempatkan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sebagai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bagian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dari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mitos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ourier New" panose="02070309020205020404" pitchFamily="49" charset="0"/>
            <a:buChar char="o"/>
          </a:pP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Kitab-kitab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ditulis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oleh dan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untuk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raja, dan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kaum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berkasta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tinggi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sebagai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legitimasi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kekuasaan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dan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hegemoni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ilmu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pengetahuan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mereka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di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atas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kebodohan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rakyat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. </a:t>
          </a:r>
        </a:p>
      </dsp:txBody>
      <dsp:txXfrm>
        <a:off x="67488" y="322198"/>
        <a:ext cx="3166691" cy="1947943"/>
      </dsp:txXfrm>
    </dsp:sp>
    <dsp:sp modelId="{43FA03C8-EF71-429C-8CA0-084AA0239B2C}">
      <dsp:nvSpPr>
        <dsp:cNvPr id="0" name=""/>
        <dsp:cNvSpPr/>
      </dsp:nvSpPr>
      <dsp:spPr>
        <a:xfrm>
          <a:off x="2411597" y="-646231"/>
          <a:ext cx="3971997" cy="4301305"/>
        </a:xfrm>
        <a:prstGeom prst="leftCircularArrow">
          <a:avLst>
            <a:gd name="adj1" fmla="val 2326"/>
            <a:gd name="adj2" fmla="val 280819"/>
            <a:gd name="adj3" fmla="val 1482368"/>
            <a:gd name="adj4" fmla="val 8450527"/>
            <a:gd name="adj5" fmla="val 2714"/>
          </a:avLst>
        </a:prstGeom>
        <a:solidFill>
          <a:srgbClr val="99003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1AA91B-CB58-4A07-8CCE-517F9FFB7122}">
      <dsp:nvSpPr>
        <dsp:cNvPr id="0" name=""/>
        <dsp:cNvSpPr/>
      </dsp:nvSpPr>
      <dsp:spPr>
        <a:xfrm>
          <a:off x="1211302" y="2375111"/>
          <a:ext cx="1730602" cy="691650"/>
        </a:xfrm>
        <a:prstGeom prst="roundRect">
          <a:avLst>
            <a:gd name="adj" fmla="val 10000"/>
          </a:avLst>
        </a:prstGeom>
        <a:solidFill>
          <a:srgbClr val="990033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800" b="0" kern="1200" dirty="0">
              <a:solidFill>
                <a:schemeClr val="bg1"/>
              </a:solidFill>
              <a:latin typeface="Candara" panose="020E0502030303020204" pitchFamily="34" charset="0"/>
            </a:rPr>
            <a:t>Zaman </a:t>
          </a:r>
          <a:r>
            <a:rPr lang="en-ID" sz="1800" b="0" kern="1200" dirty="0" err="1">
              <a:solidFill>
                <a:schemeClr val="bg1"/>
              </a:solidFill>
              <a:latin typeface="Candara" panose="020E0502030303020204" pitchFamily="34" charset="0"/>
            </a:rPr>
            <a:t>kerajaan</a:t>
          </a:r>
          <a:endParaRPr lang="en-ID" sz="1800" b="0" kern="1200" dirty="0">
            <a:solidFill>
              <a:schemeClr val="bg1"/>
            </a:solidFill>
            <a:latin typeface="Candara" panose="020E0502030303020204" pitchFamily="34" charset="0"/>
          </a:endParaRPr>
        </a:p>
      </dsp:txBody>
      <dsp:txXfrm>
        <a:off x="1231560" y="2395369"/>
        <a:ext cx="1690086" cy="651134"/>
      </dsp:txXfrm>
    </dsp:sp>
    <dsp:sp modelId="{CE527AC4-57EA-4923-919C-CAD62B5F7A28}">
      <dsp:nvSpPr>
        <dsp:cNvPr id="0" name=""/>
        <dsp:cNvSpPr/>
      </dsp:nvSpPr>
      <dsp:spPr>
        <a:xfrm>
          <a:off x="3913939" y="-43511"/>
          <a:ext cx="3980136" cy="3243678"/>
        </a:xfrm>
        <a:prstGeom prst="roundRect">
          <a:avLst>
            <a:gd name="adj" fmla="val 10000"/>
          </a:avLst>
        </a:prstGeom>
        <a:solidFill>
          <a:srgbClr val="D3A9D0"/>
        </a:solidFill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ourier New" panose="02070309020205020404" pitchFamily="49" charset="0"/>
            <a:buChar char="o"/>
          </a:pPr>
          <a:r>
            <a:rPr lang="en-ID" sz="1600" b="0" kern="120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Buku</a:t>
          </a:r>
          <a:r>
            <a:rPr lang="en-ID" sz="1600" b="0" kern="120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menjadi</a:t>
          </a:r>
          <a:r>
            <a:rPr lang="en-ID" sz="1600" b="0" kern="120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barang</a:t>
          </a:r>
          <a:r>
            <a:rPr lang="en-ID" sz="1600" b="0" kern="120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haram yang </a:t>
          </a:r>
          <a:r>
            <a:rPr lang="en-ID" sz="1600" b="0" kern="120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harus</a:t>
          </a:r>
          <a:r>
            <a:rPr lang="en-ID" sz="1600" b="0" kern="120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dibatasi</a:t>
          </a:r>
          <a:r>
            <a:rPr lang="en-ID" sz="1600" b="0" kern="120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, </a:t>
          </a:r>
          <a:r>
            <a:rPr lang="en-ID" sz="1600" b="0" kern="120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diatur</a:t>
          </a:r>
          <a:r>
            <a:rPr lang="en-ID" sz="1600" b="0" kern="120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dan </a:t>
          </a:r>
          <a:r>
            <a:rPr lang="en-ID" sz="1600" b="0" kern="120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ditertibkan</a:t>
          </a:r>
          <a:r>
            <a:rPr lang="en-ID" sz="1600" b="0" kern="120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keberadaannya</a:t>
          </a:r>
          <a:endParaRPr lang="en-ID" sz="1600" b="0" kern="1200" dirty="0">
            <a:solidFill>
              <a:schemeClr val="accent2">
                <a:lumMod val="50000"/>
              </a:schemeClr>
            </a:solidFill>
            <a:latin typeface="Candara" panose="020E0502030303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ourier New" panose="02070309020205020404" pitchFamily="49" charset="0"/>
            <a:buChar char="o"/>
          </a:pPr>
          <a:r>
            <a:rPr lang="en-US" sz="1600" b="0" kern="120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</a:t>
          </a:r>
          <a:r>
            <a:rPr lang="id-ID" sz="1600" b="0" kern="1200" dirty="0">
              <a:ln>
                <a:noFill/>
              </a:ln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eberadaan dan peran pers-media cetak serta buku-buku manifesto politik yang digunakan sebagai alat perjuangan terpenting dari setiap perkumpulan dan organisasi di masa perintisan kemerdekaan Indonesia</a:t>
          </a:r>
          <a:endParaRPr lang="en-ID" sz="1600" b="0" kern="1200" dirty="0">
            <a:solidFill>
              <a:schemeClr val="accent2">
                <a:lumMod val="50000"/>
              </a:schemeClr>
            </a:solidFill>
            <a:latin typeface="Candara" panose="020E0502030303020204" pitchFamily="34" charset="0"/>
          </a:endParaRPr>
        </a:p>
      </dsp:txBody>
      <dsp:txXfrm>
        <a:off x="3988585" y="726208"/>
        <a:ext cx="3830844" cy="2399312"/>
      </dsp:txXfrm>
    </dsp:sp>
    <dsp:sp modelId="{CC11C6B0-D267-4BB5-B0B6-F99145612CC8}">
      <dsp:nvSpPr>
        <dsp:cNvPr id="0" name=""/>
        <dsp:cNvSpPr/>
      </dsp:nvSpPr>
      <dsp:spPr>
        <a:xfrm>
          <a:off x="7165674" y="-343527"/>
          <a:ext cx="3436491" cy="3664692"/>
        </a:xfrm>
        <a:prstGeom prst="circularArrow">
          <a:avLst>
            <a:gd name="adj1" fmla="val 2731"/>
            <a:gd name="adj2" fmla="val 332707"/>
            <a:gd name="adj3" fmla="val 20237111"/>
            <a:gd name="adj4" fmla="val 13320839"/>
            <a:gd name="adj5" fmla="val 3186"/>
          </a:avLst>
        </a:prstGeom>
        <a:solidFill>
          <a:srgbClr val="B266A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1921A0-544B-4937-9ED6-8401FDAE328E}">
      <dsp:nvSpPr>
        <dsp:cNvPr id="0" name=""/>
        <dsp:cNvSpPr/>
      </dsp:nvSpPr>
      <dsp:spPr>
        <a:xfrm>
          <a:off x="6175649" y="38528"/>
          <a:ext cx="1609861" cy="731832"/>
        </a:xfrm>
        <a:prstGeom prst="roundRect">
          <a:avLst>
            <a:gd name="adj" fmla="val 10000"/>
          </a:avLst>
        </a:prstGeom>
        <a:solidFill>
          <a:srgbClr val="B266AD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800" b="0" kern="1200" dirty="0" err="1">
              <a:latin typeface="Candara" panose="020E0502030303020204" pitchFamily="34" charset="0"/>
            </a:rPr>
            <a:t>Kolonialisme</a:t>
          </a:r>
          <a:endParaRPr lang="en-ID" sz="1800" b="0" kern="1200" dirty="0">
            <a:latin typeface="Candara" panose="020E0502030303020204" pitchFamily="34" charset="0"/>
          </a:endParaRPr>
        </a:p>
      </dsp:txBody>
      <dsp:txXfrm>
        <a:off x="6197084" y="59963"/>
        <a:ext cx="1566991" cy="688962"/>
      </dsp:txXfrm>
    </dsp:sp>
    <dsp:sp modelId="{D3D7E04B-98D5-4360-8B3A-99B2AB4F86E8}">
      <dsp:nvSpPr>
        <dsp:cNvPr id="0" name=""/>
        <dsp:cNvSpPr/>
      </dsp:nvSpPr>
      <dsp:spPr>
        <a:xfrm>
          <a:off x="8227940" y="189950"/>
          <a:ext cx="3677937" cy="2776754"/>
        </a:xfrm>
        <a:prstGeom prst="roundRect">
          <a:avLst>
            <a:gd name="adj" fmla="val 10000"/>
          </a:avLst>
        </a:prstGeom>
        <a:solidFill>
          <a:schemeClr val="bg2">
            <a:lumMod val="90000"/>
            <a:alpha val="9000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ourier New" panose="02070309020205020404" pitchFamily="49" charset="0"/>
            <a:buChar char="o"/>
          </a:pP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Buku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tetap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ditempatkan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dalam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posisi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sempitnya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sebagai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bagian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dari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hegemoni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kekuasaan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dan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politik</a:t>
          </a:r>
          <a:endParaRPr lang="en-ID" sz="1600" b="0" kern="1200" dirty="0">
            <a:solidFill>
              <a:schemeClr val="accent2">
                <a:lumMod val="50000"/>
              </a:schemeClr>
            </a:solidFill>
            <a:latin typeface="Candara" panose="020E0502030303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ourier New" panose="02070309020205020404" pitchFamily="49" charset="0"/>
            <a:buChar char="o"/>
          </a:pP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Kebijakan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dilakukan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oleh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pemerintahan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orba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dengan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pembredelan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media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massa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,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pelarangan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buku-buku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,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bahkan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penulisan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sejarah</a:t>
          </a:r>
          <a:r>
            <a:rPr lang="en-ID" sz="1600" b="0" kern="12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 yang </a:t>
          </a:r>
          <a:r>
            <a:rPr lang="en-ID" sz="1600" b="0" kern="1200" dirty="0" err="1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</a:rPr>
            <a:t>disimpangkan</a:t>
          </a:r>
          <a:endParaRPr lang="en-ID" sz="1600" b="0" kern="1200" dirty="0">
            <a:solidFill>
              <a:schemeClr val="accent2">
                <a:lumMod val="50000"/>
              </a:schemeClr>
            </a:solidFill>
            <a:latin typeface="Candara" panose="020E0502030303020204" pitchFamily="34" charset="0"/>
          </a:endParaRPr>
        </a:p>
      </dsp:txBody>
      <dsp:txXfrm>
        <a:off x="8291841" y="253851"/>
        <a:ext cx="3550135" cy="2053934"/>
      </dsp:txXfrm>
    </dsp:sp>
    <dsp:sp modelId="{5E8B6577-9F68-492E-85F5-BE14DD449F5A}">
      <dsp:nvSpPr>
        <dsp:cNvPr id="0" name=""/>
        <dsp:cNvSpPr/>
      </dsp:nvSpPr>
      <dsp:spPr>
        <a:xfrm>
          <a:off x="9999528" y="2456726"/>
          <a:ext cx="1913235" cy="699928"/>
        </a:xfrm>
        <a:prstGeom prst="roundRect">
          <a:avLst>
            <a:gd name="adj" fmla="val 10000"/>
          </a:avLst>
        </a:prstGeom>
        <a:solidFill>
          <a:schemeClr val="bg2">
            <a:lumMod val="5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800" b="0" kern="1200" dirty="0" err="1">
              <a:latin typeface="Candara" panose="020E0502030303020204" pitchFamily="34" charset="0"/>
            </a:rPr>
            <a:t>Kemerdekaan</a:t>
          </a:r>
          <a:r>
            <a:rPr lang="en-ID" sz="1800" b="0" kern="1200" dirty="0">
              <a:latin typeface="Candara" panose="020E0502030303020204" pitchFamily="34" charset="0"/>
            </a:rPr>
            <a:t> RI</a:t>
          </a:r>
        </a:p>
      </dsp:txBody>
      <dsp:txXfrm>
        <a:off x="10020028" y="2477226"/>
        <a:ext cx="1872235" cy="6589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A328D4-7E63-40B2-BFE3-DA49830578CB}">
      <dsp:nvSpPr>
        <dsp:cNvPr id="0" name=""/>
        <dsp:cNvSpPr/>
      </dsp:nvSpPr>
      <dsp:spPr>
        <a:xfrm>
          <a:off x="1185246" y="0"/>
          <a:ext cx="10036360" cy="5456686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77C21C-14F2-4D76-AA46-0F8A69DC13BA}">
      <dsp:nvSpPr>
        <dsp:cNvPr id="0" name=""/>
        <dsp:cNvSpPr/>
      </dsp:nvSpPr>
      <dsp:spPr>
        <a:xfrm>
          <a:off x="2301" y="1489598"/>
          <a:ext cx="2321830" cy="247748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kern="1200" dirty="0" err="1">
              <a:latin typeface="Candara" panose="020E0502030303020204" pitchFamily="34" charset="0"/>
            </a:rPr>
            <a:t>Tradisi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baca-tulis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dikenal</a:t>
          </a:r>
          <a:r>
            <a:rPr lang="en-ID" sz="1600" kern="1200" dirty="0">
              <a:latin typeface="Candara" panose="020E0502030303020204" pitchFamily="34" charset="0"/>
            </a:rPr>
            <a:t> di Nusantara </a:t>
          </a:r>
          <a:r>
            <a:rPr lang="en-ID" sz="1600" kern="1200" dirty="0" err="1">
              <a:latin typeface="Candara" panose="020E0502030303020204" pitchFamily="34" charset="0"/>
            </a:rPr>
            <a:t>mula</a:t>
          </a:r>
          <a:r>
            <a:rPr lang="en-ID" sz="1600" kern="1200" dirty="0">
              <a:latin typeface="Candara" panose="020E0502030303020204" pitchFamily="34" charset="0"/>
            </a:rPr>
            <a:t>- </a:t>
          </a:r>
          <a:r>
            <a:rPr lang="en-ID" sz="1600" kern="1200" dirty="0" err="1">
              <a:latin typeface="Candara" panose="020E0502030303020204" pitchFamily="34" charset="0"/>
            </a:rPr>
            <a:t>mula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merupakan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bagian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dari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kehidupan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istana</a:t>
          </a:r>
          <a:r>
            <a:rPr lang="en-ID" sz="1600" kern="1200" dirty="0">
              <a:latin typeface="Candara" panose="020E0502030303020204" pitchFamily="34" charset="0"/>
            </a:rPr>
            <a:t> dan </a:t>
          </a:r>
          <a:r>
            <a:rPr lang="en-ID" sz="1600" kern="1200" dirty="0" err="1">
              <a:latin typeface="Candara" panose="020E0502030303020204" pitchFamily="34" charset="0"/>
            </a:rPr>
            <a:t>identik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dengan</a:t>
          </a:r>
          <a:r>
            <a:rPr lang="en-ID" sz="1600" kern="1200" dirty="0">
              <a:latin typeface="Candara" panose="020E0502030303020204" pitchFamily="34" charset="0"/>
            </a:rPr>
            <a:t> para </a:t>
          </a:r>
          <a:r>
            <a:rPr lang="en-ID" sz="1600" kern="1200" dirty="0" err="1">
              <a:latin typeface="Candara" panose="020E0502030303020204" pitchFamily="34" charset="0"/>
            </a:rPr>
            <a:t>pujangga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istana</a:t>
          </a:r>
          <a:r>
            <a:rPr lang="en-ID" sz="1600" kern="1200" dirty="0">
              <a:latin typeface="Candara" panose="020E0502030303020204" pitchFamily="34" charset="0"/>
            </a:rPr>
            <a:t>.</a:t>
          </a:r>
        </a:p>
      </dsp:txBody>
      <dsp:txXfrm>
        <a:off x="115643" y="1602940"/>
        <a:ext cx="2095146" cy="2250804"/>
      </dsp:txXfrm>
    </dsp:sp>
    <dsp:sp modelId="{75C5A9EE-2EEF-47DB-A991-81A1CE38FBA8}">
      <dsp:nvSpPr>
        <dsp:cNvPr id="0" name=""/>
        <dsp:cNvSpPr/>
      </dsp:nvSpPr>
      <dsp:spPr>
        <a:xfrm>
          <a:off x="2659874" y="1489598"/>
          <a:ext cx="2533912" cy="2477488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kern="1200" dirty="0" err="1">
              <a:latin typeface="Candara" panose="020E0502030303020204" pitchFamily="34" charset="0"/>
            </a:rPr>
            <a:t>Buku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sebagai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sesuatu</a:t>
          </a:r>
          <a:r>
            <a:rPr lang="en-ID" sz="1600" kern="1200" dirty="0">
              <a:latin typeface="Candara" panose="020E0502030303020204" pitchFamily="34" charset="0"/>
            </a:rPr>
            <a:t> yang </a:t>
          </a:r>
          <a:r>
            <a:rPr lang="en-ID" sz="1600" kern="1200" dirty="0" err="1">
              <a:latin typeface="Candara" panose="020E0502030303020204" pitchFamily="34" charset="0"/>
            </a:rPr>
            <a:t>mewah</a:t>
          </a:r>
          <a:r>
            <a:rPr lang="en-ID" sz="1600" kern="1200" dirty="0">
              <a:latin typeface="Candara" panose="020E0502030303020204" pitchFamily="34" charset="0"/>
            </a:rPr>
            <a:t>, </a:t>
          </a:r>
          <a:r>
            <a:rPr lang="en-ID" sz="1600" kern="1200" dirty="0" err="1">
              <a:latin typeface="Candara" panose="020E0502030303020204" pitchFamily="34" charset="0"/>
            </a:rPr>
            <a:t>bahkan</a:t>
          </a:r>
          <a:r>
            <a:rPr lang="en-ID" sz="1600" kern="1200" dirty="0">
              <a:latin typeface="Candara" panose="020E0502030303020204" pitchFamily="34" charset="0"/>
            </a:rPr>
            <a:t> di </a:t>
          </a:r>
          <a:r>
            <a:rPr lang="en-ID" sz="1600" kern="1200" dirty="0" err="1">
              <a:latin typeface="Candara" panose="020E0502030303020204" pitchFamily="34" charset="0"/>
            </a:rPr>
            <a:t>kalangan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insan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pendidikan</a:t>
          </a:r>
          <a:r>
            <a:rPr lang="en-ID" sz="1600" kern="1200" dirty="0">
              <a:latin typeface="Candara" panose="020E0502030303020204" pitchFamily="34" charset="0"/>
            </a:rPr>
            <a:t> pun, </a:t>
          </a:r>
          <a:r>
            <a:rPr lang="en-ID" sz="1600" kern="1200" dirty="0" err="1">
              <a:latin typeface="Candara" panose="020E0502030303020204" pitchFamily="34" charset="0"/>
            </a:rPr>
            <a:t>buku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belum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mendarah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daging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untuk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dilibatkan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dalam</a:t>
          </a:r>
          <a:r>
            <a:rPr lang="en-ID" sz="1600" kern="1200" dirty="0">
              <a:latin typeface="Candara" panose="020E0502030303020204" pitchFamily="34" charset="0"/>
            </a:rPr>
            <a:t> proses-proses </a:t>
          </a:r>
          <a:r>
            <a:rPr lang="en-ID" sz="1600" kern="1200" dirty="0" err="1">
              <a:latin typeface="Candara" panose="020E0502030303020204" pitchFamily="34" charset="0"/>
            </a:rPr>
            <a:t>pembelajaran</a:t>
          </a:r>
          <a:r>
            <a:rPr lang="en-ID" sz="1600" kern="1200" dirty="0">
              <a:latin typeface="Candara" panose="020E0502030303020204" pitchFamily="34" charset="0"/>
            </a:rPr>
            <a:t>.</a:t>
          </a:r>
        </a:p>
      </dsp:txBody>
      <dsp:txXfrm>
        <a:off x="2780815" y="1610539"/>
        <a:ext cx="2292030" cy="2235606"/>
      </dsp:txXfrm>
    </dsp:sp>
    <dsp:sp modelId="{751D7E45-E442-4B04-8607-6AA391E8A175}">
      <dsp:nvSpPr>
        <dsp:cNvPr id="0" name=""/>
        <dsp:cNvSpPr/>
      </dsp:nvSpPr>
      <dsp:spPr>
        <a:xfrm>
          <a:off x="5529529" y="1489598"/>
          <a:ext cx="2455115" cy="2477488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kern="1200" dirty="0" err="1">
              <a:latin typeface="Candara" panose="020E0502030303020204" pitchFamily="34" charset="0"/>
            </a:rPr>
            <a:t>Kegiatan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membaca</a:t>
          </a:r>
          <a:r>
            <a:rPr lang="en-ID" sz="1600" kern="1200" dirty="0">
              <a:latin typeface="Candara" panose="020E0502030303020204" pitchFamily="34" charset="0"/>
            </a:rPr>
            <a:t> dan </a:t>
          </a:r>
          <a:r>
            <a:rPr lang="en-ID" sz="1600" kern="1200" dirty="0" err="1">
              <a:latin typeface="Candara" panose="020E0502030303020204" pitchFamily="34" charset="0"/>
            </a:rPr>
            <a:t>menulis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dirasakan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sebagai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aktivitas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elitis</a:t>
          </a:r>
          <a:r>
            <a:rPr lang="en-ID" sz="1600" kern="1200" dirty="0">
              <a:latin typeface="Candara" panose="020E0502030303020204" pitchFamily="34" charset="0"/>
            </a:rPr>
            <a:t> yang </a:t>
          </a:r>
          <a:r>
            <a:rPr lang="en-ID" sz="1600" kern="1200" dirty="0" err="1">
              <a:latin typeface="Candara" panose="020E0502030303020204" pitchFamily="34" charset="0"/>
            </a:rPr>
            <a:t>memberatkan</a:t>
          </a:r>
          <a:r>
            <a:rPr lang="en-ID" sz="1600" kern="1200" dirty="0">
              <a:latin typeface="Candara" panose="020E0502030303020204" pitchFamily="34" charset="0"/>
            </a:rPr>
            <a:t>, dan </a:t>
          </a:r>
          <a:r>
            <a:rPr lang="en-ID" sz="1600" kern="1200" dirty="0" err="1">
              <a:latin typeface="Candara" panose="020E0502030303020204" pitchFamily="34" charset="0"/>
            </a:rPr>
            <a:t>dianggap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sebagai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kegemaran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sekelompok</a:t>
          </a:r>
          <a:r>
            <a:rPr lang="en-ID" sz="1600" kern="1200" dirty="0">
              <a:latin typeface="Candara" panose="020E0502030303020204" pitchFamily="34" charset="0"/>
            </a:rPr>
            <a:t> orang yang </a:t>
          </a:r>
          <a:r>
            <a:rPr lang="en-ID" sz="1600" kern="1200" dirty="0" err="1">
              <a:latin typeface="Candara" panose="020E0502030303020204" pitchFamily="34" charset="0"/>
            </a:rPr>
            <a:t>biasa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disebut</a:t>
          </a:r>
          <a:r>
            <a:rPr lang="en-ID" sz="1600" kern="1200" dirty="0">
              <a:latin typeface="Candara" panose="020E0502030303020204" pitchFamily="34" charset="0"/>
            </a:rPr>
            <a:t> orang-orang </a:t>
          </a:r>
          <a:r>
            <a:rPr lang="en-ID" sz="1600" kern="1200" dirty="0" err="1">
              <a:latin typeface="Candara" panose="020E0502030303020204" pitchFamily="34" charset="0"/>
            </a:rPr>
            <a:t>serius</a:t>
          </a:r>
          <a:r>
            <a:rPr lang="en-ID" sz="1600" kern="1200" dirty="0">
              <a:latin typeface="Candara" panose="020E0502030303020204" pitchFamily="34" charset="0"/>
            </a:rPr>
            <a:t>, </a:t>
          </a:r>
          <a:r>
            <a:rPr lang="en-ID" sz="1600" kern="1200" dirty="0" err="1">
              <a:latin typeface="Candara" panose="020E0502030303020204" pitchFamily="34" charset="0"/>
            </a:rPr>
            <a:t>intelektual</a:t>
          </a:r>
          <a:r>
            <a:rPr lang="en-ID" sz="1600" kern="1200" dirty="0">
              <a:latin typeface="Candara" panose="020E0502030303020204" pitchFamily="34" charset="0"/>
            </a:rPr>
            <a:t>, dan </a:t>
          </a:r>
          <a:r>
            <a:rPr lang="en-ID" sz="1600" kern="1200" dirty="0" err="1">
              <a:latin typeface="Candara" panose="020E0502030303020204" pitchFamily="34" charset="0"/>
            </a:rPr>
            <a:t>pemikir</a:t>
          </a:r>
          <a:endParaRPr lang="en-ID" sz="1600" kern="1200" dirty="0">
            <a:latin typeface="Candara" panose="020E0502030303020204" pitchFamily="34" charset="0"/>
          </a:endParaRPr>
        </a:p>
      </dsp:txBody>
      <dsp:txXfrm>
        <a:off x="5649378" y="1609447"/>
        <a:ext cx="2215417" cy="2237790"/>
      </dsp:txXfrm>
    </dsp:sp>
    <dsp:sp modelId="{BEB90445-74B3-4BE2-B7BE-9D1A98E9A03C}">
      <dsp:nvSpPr>
        <dsp:cNvPr id="0" name=""/>
        <dsp:cNvSpPr/>
      </dsp:nvSpPr>
      <dsp:spPr>
        <a:xfrm>
          <a:off x="8320386" y="1392699"/>
          <a:ext cx="3484794" cy="2671287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kern="1200" dirty="0" err="1">
              <a:latin typeface="Candara" panose="020E0502030303020204" pitchFamily="34" charset="0"/>
            </a:rPr>
            <a:t>Menghidupkan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tradisi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membaca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dalam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masyarakat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bertalian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erat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dengan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banyak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aspek</a:t>
          </a:r>
          <a:r>
            <a:rPr lang="en-ID" sz="1600" kern="1200" dirty="0">
              <a:latin typeface="Candara" panose="020E0502030303020204" pitchFamily="34" charset="0"/>
            </a:rPr>
            <a:t> </a:t>
          </a:r>
          <a:r>
            <a:rPr lang="en-ID" sz="1600" kern="1200" dirty="0" err="1">
              <a:latin typeface="Candara" panose="020E0502030303020204" pitchFamily="34" charset="0"/>
            </a:rPr>
            <a:t>yaitu</a:t>
          </a:r>
          <a:r>
            <a:rPr lang="en-ID" sz="1600" kern="1200" dirty="0">
              <a:latin typeface="Candara" panose="020E0502030303020204" pitchFamily="34" charset="0"/>
            </a:rPr>
            <a:t>:</a:t>
          </a:r>
        </a:p>
        <a:p>
          <a:pPr marL="182563" lvl="0" indent="-182563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dimensi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paradigmatik</a:t>
          </a:r>
          <a:endParaRPr lang="en-ID" sz="1600" b="1" kern="1200" dirty="0">
            <a:solidFill>
              <a:srgbClr val="660033"/>
            </a:solidFill>
            <a:latin typeface="Candara" panose="020E0502030303020204" pitchFamily="34" charset="0"/>
          </a:endParaRPr>
        </a:p>
        <a:p>
          <a:pPr marL="182563" lvl="0" indent="-182563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iklim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 Pendidikan</a:t>
          </a:r>
        </a:p>
        <a:p>
          <a:pPr marL="182563" lvl="0" indent="-182563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kondisi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sosial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budaya</a:t>
          </a:r>
          <a:endParaRPr lang="en-ID" sz="1600" b="1" kern="1200" dirty="0">
            <a:solidFill>
              <a:srgbClr val="660033"/>
            </a:solidFill>
            <a:latin typeface="Candara" panose="020E0502030303020204" pitchFamily="34" charset="0"/>
          </a:endParaRPr>
        </a:p>
        <a:p>
          <a:pPr marL="182563" lvl="0" indent="-182563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keterbatasan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 dana (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individu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atau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lembaga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)</a:t>
          </a:r>
        </a:p>
        <a:p>
          <a:pPr marL="182563" lvl="0" indent="-182563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-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ketersediaan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akses</a:t>
          </a:r>
          <a:r>
            <a:rPr lang="en-ID" sz="1600" b="1" kern="1200" dirty="0">
              <a:solidFill>
                <a:srgbClr val="660033"/>
              </a:solidFill>
              <a:latin typeface="Candara" panose="020E0502030303020204" pitchFamily="34" charset="0"/>
            </a:rPr>
            <a:t> dan </a:t>
          </a:r>
          <a:r>
            <a:rPr lang="en-ID" sz="1600" b="1" kern="1200" dirty="0" err="1">
              <a:solidFill>
                <a:srgbClr val="660033"/>
              </a:solidFill>
              <a:latin typeface="Candara" panose="020E0502030303020204" pitchFamily="34" charset="0"/>
            </a:rPr>
            <a:t>fasilitas</a:t>
          </a:r>
          <a:endParaRPr lang="en-ID" sz="1600" b="1" kern="1200" dirty="0">
            <a:solidFill>
              <a:srgbClr val="660033"/>
            </a:solidFill>
            <a:latin typeface="Candara" panose="020E0502030303020204" pitchFamily="34" charset="0"/>
          </a:endParaRPr>
        </a:p>
      </dsp:txBody>
      <dsp:txXfrm>
        <a:off x="8450787" y="1523100"/>
        <a:ext cx="3223992" cy="24104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C641C5-0781-431E-8664-1C85A633A97D}">
      <dsp:nvSpPr>
        <dsp:cNvPr id="0" name=""/>
        <dsp:cNvSpPr/>
      </dsp:nvSpPr>
      <dsp:spPr>
        <a:xfrm>
          <a:off x="-6072000" y="-921896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3CEECC-0227-4D62-B0FD-A6DE33195520}">
      <dsp:nvSpPr>
        <dsp:cNvPr id="0" name=""/>
        <dsp:cNvSpPr/>
      </dsp:nvSpPr>
      <dsp:spPr>
        <a:xfrm>
          <a:off x="430857" y="208521"/>
          <a:ext cx="11078359" cy="59909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d-ID" sz="1800" kern="1200" dirty="0">
              <a:latin typeface="Candara" panose="020E0502030303020204" pitchFamily="34" charset="0"/>
            </a:rPr>
            <a:t>Rendahnya minat baca di Indonesia dapat dibuktikan dengan data statistik pendidikan. Prestasi pendidikan tertinggal jauh di bawah negara-negara Asia lainnya seperti Singapura, Jepang, Malaysia, dan lain-lain. </a:t>
          </a:r>
          <a:endParaRPr lang="en-ID" sz="1800" kern="1200" dirty="0">
            <a:latin typeface="Candara" panose="020E0502030303020204" pitchFamily="34" charset="0"/>
          </a:endParaRPr>
        </a:p>
      </dsp:txBody>
      <dsp:txXfrm>
        <a:off x="430857" y="208521"/>
        <a:ext cx="11078359" cy="599098"/>
      </dsp:txXfrm>
    </dsp:sp>
    <dsp:sp modelId="{C1F37A3A-D487-4AEB-8F7E-516D0BC219E5}">
      <dsp:nvSpPr>
        <dsp:cNvPr id="0" name=""/>
        <dsp:cNvSpPr/>
      </dsp:nvSpPr>
      <dsp:spPr>
        <a:xfrm>
          <a:off x="21601" y="101000"/>
          <a:ext cx="818510" cy="81414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441AA5-1836-443A-88DC-083284EAE2DC}">
      <dsp:nvSpPr>
        <dsp:cNvPr id="0" name=""/>
        <dsp:cNvSpPr/>
      </dsp:nvSpPr>
      <dsp:spPr>
        <a:xfrm>
          <a:off x="876813" y="1000952"/>
          <a:ext cx="10632403" cy="492448"/>
        </a:xfrm>
        <a:prstGeom prst="rect">
          <a:avLst/>
        </a:prstGeom>
        <a:solidFill>
          <a:schemeClr val="accent3">
            <a:hueOff val="451767"/>
            <a:satOff val="16667"/>
            <a:lumOff val="-2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d-ID" sz="1800" kern="1200" dirty="0">
              <a:latin typeface="Candara" panose="020E0502030303020204" pitchFamily="34" charset="0"/>
            </a:rPr>
            <a:t>Jika dilihat dari indeks sumber daya manusia, yang salah satu indikator keberhasilannya adalah sektor pendidikan, posisi Indonesia kian menurun dari tahun ke tahun. </a:t>
          </a:r>
          <a:endParaRPr lang="en-ID" sz="1800" kern="1200" dirty="0">
            <a:latin typeface="Candara" panose="020E0502030303020204" pitchFamily="34" charset="0"/>
          </a:endParaRPr>
        </a:p>
      </dsp:txBody>
      <dsp:txXfrm>
        <a:off x="876813" y="1000952"/>
        <a:ext cx="10632403" cy="492448"/>
      </dsp:txXfrm>
    </dsp:sp>
    <dsp:sp modelId="{1A229F61-E172-4E50-A5CD-6EF07D64810A}">
      <dsp:nvSpPr>
        <dsp:cNvPr id="0" name=""/>
        <dsp:cNvSpPr/>
      </dsp:nvSpPr>
      <dsp:spPr>
        <a:xfrm>
          <a:off x="569033" y="93939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451767"/>
              <a:satOff val="16667"/>
              <a:lumOff val="-2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814CEF-52C3-4886-8FD0-7A6E50997CCD}">
      <dsp:nvSpPr>
        <dsp:cNvPr id="0" name=""/>
        <dsp:cNvSpPr/>
      </dsp:nvSpPr>
      <dsp:spPr>
        <a:xfrm>
          <a:off x="1121195" y="1739516"/>
          <a:ext cx="10388021" cy="492448"/>
        </a:xfrm>
        <a:prstGeom prst="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d-ID" sz="1800" kern="1200">
              <a:latin typeface="Candara" panose="020E0502030303020204" pitchFamily="34" charset="0"/>
            </a:rPr>
            <a:t>Indikator rendahnya mutu pendidikan nasional dapat dilihat pada prestasi siswa.</a:t>
          </a:r>
          <a:endParaRPr lang="en-ID" sz="1800" kern="1200">
            <a:latin typeface="Candara" panose="020E0502030303020204" pitchFamily="34" charset="0"/>
          </a:endParaRPr>
        </a:p>
      </dsp:txBody>
      <dsp:txXfrm>
        <a:off x="1121195" y="1739516"/>
        <a:ext cx="10388021" cy="492448"/>
      </dsp:txXfrm>
    </dsp:sp>
    <dsp:sp modelId="{71E01521-59A1-4EEA-B3E9-B7AA6BE52CA0}">
      <dsp:nvSpPr>
        <dsp:cNvPr id="0" name=""/>
        <dsp:cNvSpPr/>
      </dsp:nvSpPr>
      <dsp:spPr>
        <a:xfrm>
          <a:off x="813414" y="1677960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5F30FB-A56F-4F89-87C2-CBF2FE583319}">
      <dsp:nvSpPr>
        <dsp:cNvPr id="0" name=""/>
        <dsp:cNvSpPr/>
      </dsp:nvSpPr>
      <dsp:spPr>
        <a:xfrm>
          <a:off x="1199224" y="2478623"/>
          <a:ext cx="10309992" cy="492448"/>
        </a:xfrm>
        <a:prstGeom prst="rect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ID" sz="1800" kern="1200">
              <a:latin typeface="Candara" panose="020E0502030303020204" pitchFamily="34" charset="0"/>
            </a:rPr>
            <a:t>Dalam skala internasional, keterampilan membaca siswa SD di Indonesia berada pada peringkat terendah. </a:t>
          </a:r>
        </a:p>
      </dsp:txBody>
      <dsp:txXfrm>
        <a:off x="1199224" y="2478623"/>
        <a:ext cx="10309992" cy="492448"/>
      </dsp:txXfrm>
    </dsp:sp>
    <dsp:sp modelId="{63E15D07-E04D-4D47-9696-320302D05BB1}">
      <dsp:nvSpPr>
        <dsp:cNvPr id="0" name=""/>
        <dsp:cNvSpPr/>
      </dsp:nvSpPr>
      <dsp:spPr>
        <a:xfrm>
          <a:off x="891443" y="241706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DFA9D8-5BE0-467B-82C1-B52252BEE48B}">
      <dsp:nvSpPr>
        <dsp:cNvPr id="0" name=""/>
        <dsp:cNvSpPr/>
      </dsp:nvSpPr>
      <dsp:spPr>
        <a:xfrm>
          <a:off x="1121195" y="3217729"/>
          <a:ext cx="10388021" cy="492448"/>
        </a:xfrm>
        <a:prstGeom prst="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ID" sz="1800" kern="1200">
              <a:latin typeface="Candara" panose="020E0502030303020204" pitchFamily="34" charset="0"/>
            </a:rPr>
            <a:t>Anak-anak Indonesia ternyata hanya mampu menguasai 30% dari materi bacaan dan ternyata mereka sulit sekali menjawab soal-soal berbentuk uraian yang memerlukan penalaran.</a:t>
          </a:r>
        </a:p>
      </dsp:txBody>
      <dsp:txXfrm>
        <a:off x="1121195" y="3217729"/>
        <a:ext cx="10388021" cy="492448"/>
      </dsp:txXfrm>
    </dsp:sp>
    <dsp:sp modelId="{9919CB72-FC1A-4B3B-9548-5391B9F81B62}">
      <dsp:nvSpPr>
        <dsp:cNvPr id="0" name=""/>
        <dsp:cNvSpPr/>
      </dsp:nvSpPr>
      <dsp:spPr>
        <a:xfrm>
          <a:off x="813414" y="315617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72ABD0-2F2C-4AF0-9035-4D130464EE4F}">
      <dsp:nvSpPr>
        <dsp:cNvPr id="0" name=""/>
        <dsp:cNvSpPr/>
      </dsp:nvSpPr>
      <dsp:spPr>
        <a:xfrm>
          <a:off x="876813" y="3914913"/>
          <a:ext cx="10632403" cy="575209"/>
        </a:xfrm>
        <a:prstGeom prst="rect">
          <a:avLst/>
        </a:prstGeom>
        <a:solidFill>
          <a:schemeClr val="accent3">
            <a:hueOff val="2258833"/>
            <a:satOff val="83333"/>
            <a:lumOff val="-1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ID" sz="1800" kern="1200" dirty="0" err="1">
              <a:latin typeface="Candara" panose="020E0502030303020204" pitchFamily="34" charset="0"/>
            </a:rPr>
            <a:t>Walaupun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perkembangan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teknologi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informasi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begitu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pesat</a:t>
          </a:r>
          <a:r>
            <a:rPr lang="en-ID" sz="1800" kern="1200" dirty="0">
              <a:latin typeface="Candara" panose="020E0502030303020204" pitchFamily="34" charset="0"/>
            </a:rPr>
            <a:t>, </a:t>
          </a:r>
          <a:r>
            <a:rPr lang="en-ID" sz="1800" kern="1200" dirty="0" err="1">
              <a:latin typeface="Candara" panose="020E0502030303020204" pitchFamily="34" charset="0"/>
            </a:rPr>
            <a:t>buku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tetap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menjadi</a:t>
          </a:r>
          <a:r>
            <a:rPr lang="en-ID" sz="1800" kern="1200" dirty="0">
              <a:latin typeface="Candara" panose="020E0502030303020204" pitchFamily="34" charset="0"/>
            </a:rPr>
            <a:t> media yang </a:t>
          </a:r>
          <a:r>
            <a:rPr lang="en-ID" sz="1800" kern="1200" dirty="0" err="1">
              <a:latin typeface="Candara" panose="020E0502030303020204" pitchFamily="34" charset="0"/>
            </a:rPr>
            <a:t>tak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terkalahkan</a:t>
          </a:r>
          <a:r>
            <a:rPr lang="en-ID" sz="1800" kern="1200" dirty="0">
              <a:latin typeface="Candara" panose="020E0502030303020204" pitchFamily="34" charset="0"/>
            </a:rPr>
            <a:t>. </a:t>
          </a:r>
        </a:p>
      </dsp:txBody>
      <dsp:txXfrm>
        <a:off x="876813" y="3914913"/>
        <a:ext cx="10632403" cy="575209"/>
      </dsp:txXfrm>
    </dsp:sp>
    <dsp:sp modelId="{D03D6152-7C7F-4391-8B2C-E1921C9958D5}">
      <dsp:nvSpPr>
        <dsp:cNvPr id="0" name=""/>
        <dsp:cNvSpPr/>
      </dsp:nvSpPr>
      <dsp:spPr>
        <a:xfrm>
          <a:off x="569033" y="389473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258833"/>
              <a:satOff val="83333"/>
              <a:lumOff val="-122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334DE9-33BD-47C9-BEBC-EDD64ECB4AAD}">
      <dsp:nvSpPr>
        <dsp:cNvPr id="0" name=""/>
        <dsp:cNvSpPr/>
      </dsp:nvSpPr>
      <dsp:spPr>
        <a:xfrm>
          <a:off x="430857" y="4601152"/>
          <a:ext cx="11078359" cy="680942"/>
        </a:xfrm>
        <a:prstGeom prst="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5720" rIns="45720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ID" sz="1800" kern="1200" dirty="0" err="1">
              <a:latin typeface="Candara" panose="020E0502030303020204" pitchFamily="34" charset="0"/>
            </a:rPr>
            <a:t>Kemajuan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sebuah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bangsa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bukan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berasal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dari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melihat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atau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mendengarkan</a:t>
          </a:r>
          <a:r>
            <a:rPr lang="en-ID" sz="1800" kern="1200" dirty="0">
              <a:latin typeface="Candara" panose="020E0502030303020204" pitchFamily="34" charset="0"/>
            </a:rPr>
            <a:t>, </a:t>
          </a:r>
          <a:r>
            <a:rPr lang="en-ID" sz="1800" kern="1200" dirty="0" err="1">
              <a:latin typeface="Candara" panose="020E0502030303020204" pitchFamily="34" charset="0"/>
            </a:rPr>
            <a:t>tapi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dari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membaca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catatan-catatan</a:t>
          </a:r>
          <a:r>
            <a:rPr lang="en-ID" sz="1800" kern="1200" dirty="0">
              <a:latin typeface="Candara" panose="020E0502030303020204" pitchFamily="34" charset="0"/>
            </a:rPr>
            <a:t>, </a:t>
          </a:r>
          <a:r>
            <a:rPr lang="en-ID" sz="1800" kern="1200" dirty="0" err="1">
              <a:latin typeface="Candara" panose="020E0502030303020204" pitchFamily="34" charset="0"/>
            </a:rPr>
            <a:t>literatur</a:t>
          </a:r>
          <a:r>
            <a:rPr lang="en-ID" sz="1800" kern="1200" dirty="0">
              <a:latin typeface="Candara" panose="020E0502030303020204" pitchFamily="34" charset="0"/>
            </a:rPr>
            <a:t>, dan </a:t>
          </a:r>
          <a:r>
            <a:rPr lang="en-ID" sz="1800" kern="1200" dirty="0" err="1">
              <a:latin typeface="Candara" panose="020E0502030303020204" pitchFamily="34" charset="0"/>
            </a:rPr>
            <a:t>berkas-berkas</a:t>
          </a:r>
          <a:r>
            <a:rPr lang="en-ID" sz="1800" kern="1200" dirty="0">
              <a:latin typeface="Candara" panose="020E0502030303020204" pitchFamily="34" charset="0"/>
            </a:rPr>
            <a:t> </a:t>
          </a:r>
          <a:r>
            <a:rPr lang="en-ID" sz="1800" kern="1200" dirty="0" err="1">
              <a:latin typeface="Candara" panose="020E0502030303020204" pitchFamily="34" charset="0"/>
            </a:rPr>
            <a:t>tertulis</a:t>
          </a:r>
          <a:r>
            <a:rPr lang="en-ID" sz="1800" kern="1200" dirty="0">
              <a:latin typeface="Candara" panose="020E0502030303020204" pitchFamily="34" charset="0"/>
            </a:rPr>
            <a:t>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D" sz="1800" kern="1200">
            <a:latin typeface="Candara" panose="020E0502030303020204" pitchFamily="34" charset="0"/>
          </a:endParaRPr>
        </a:p>
      </dsp:txBody>
      <dsp:txXfrm>
        <a:off x="430857" y="4601152"/>
        <a:ext cx="11078359" cy="680942"/>
      </dsp:txXfrm>
    </dsp:sp>
    <dsp:sp modelId="{E579FA10-0867-41F6-88E1-44CBB33033B0}">
      <dsp:nvSpPr>
        <dsp:cNvPr id="0" name=""/>
        <dsp:cNvSpPr/>
      </dsp:nvSpPr>
      <dsp:spPr>
        <a:xfrm>
          <a:off x="123076" y="463384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210A09-84A1-45C0-AD81-31BFC01853ED}">
      <dsp:nvSpPr>
        <dsp:cNvPr id="0" name=""/>
        <dsp:cNvSpPr/>
      </dsp:nvSpPr>
      <dsp:spPr>
        <a:xfrm>
          <a:off x="501850" y="1768"/>
          <a:ext cx="9483943" cy="106332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>
              <a:latin typeface="Candara" panose="020E0502030303020204" pitchFamily="34" charset="0"/>
            </a:rPr>
            <a:t>Faktor-faktor pendukung budaya baca</a:t>
          </a:r>
          <a:r>
            <a:rPr lang="en-US" sz="2400" kern="1200" dirty="0">
              <a:latin typeface="Candara" panose="020E0502030303020204" pitchFamily="34" charset="0"/>
            </a:rPr>
            <a:t> minimal </a:t>
          </a:r>
          <a:r>
            <a:rPr lang="en-US" sz="2400" kern="1200" dirty="0" err="1">
              <a:latin typeface="Candara" panose="020E0502030303020204" pitchFamily="34" charset="0"/>
            </a:rPr>
            <a:t>ada</a:t>
          </a:r>
          <a:r>
            <a:rPr lang="id-ID" sz="2400" kern="1200" dirty="0">
              <a:latin typeface="Candara" panose="020E0502030303020204" pitchFamily="34" charset="0"/>
            </a:rPr>
            <a:t> tiga faktor mendasar yang dapat mempengaruhi minat baca masyarakat</a:t>
          </a:r>
          <a:endParaRPr lang="en-ID" sz="2400" kern="1200" dirty="0">
            <a:latin typeface="Candara" panose="020E0502030303020204" pitchFamily="34" charset="0"/>
          </a:endParaRPr>
        </a:p>
      </dsp:txBody>
      <dsp:txXfrm>
        <a:off x="532994" y="32912"/>
        <a:ext cx="9421655" cy="1001036"/>
      </dsp:txXfrm>
    </dsp:sp>
    <dsp:sp modelId="{DFBC7030-E560-4D31-9337-85164A275283}">
      <dsp:nvSpPr>
        <dsp:cNvPr id="0" name=""/>
        <dsp:cNvSpPr/>
      </dsp:nvSpPr>
      <dsp:spPr>
        <a:xfrm>
          <a:off x="547073" y="1224591"/>
          <a:ext cx="1063324" cy="1063324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/>
          <a:srcRect/>
          <a:stretch>
            <a:fillRect l="-7000" r="-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360EF1-D0AB-4AE5-9972-DA1674A5A4F1}">
      <dsp:nvSpPr>
        <dsp:cNvPr id="0" name=""/>
        <dsp:cNvSpPr/>
      </dsp:nvSpPr>
      <dsp:spPr>
        <a:xfrm>
          <a:off x="1628973" y="1256490"/>
          <a:ext cx="8356820" cy="1063324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000" kern="1200" dirty="0">
              <a:latin typeface="Candara" panose="020E0502030303020204" pitchFamily="34" charset="0"/>
            </a:rPr>
            <a:t>kebijakan pemerintah dalam pendidikan nasional termasuk di dalamnya kebijakan perbukuan nasional, tata niaga buku, sistem royalti dan perpajakan</a:t>
          </a:r>
          <a:endParaRPr lang="en-ID" sz="2000" kern="1200" dirty="0">
            <a:latin typeface="Candara" panose="020E0502030303020204" pitchFamily="34" charset="0"/>
          </a:endParaRPr>
        </a:p>
      </dsp:txBody>
      <dsp:txXfrm>
        <a:off x="1680890" y="1308407"/>
        <a:ext cx="8252986" cy="959490"/>
      </dsp:txXfrm>
    </dsp:sp>
    <dsp:sp modelId="{7E598233-E645-4390-8DF6-625A7F25C3DB}">
      <dsp:nvSpPr>
        <dsp:cNvPr id="0" name=""/>
        <dsp:cNvSpPr/>
      </dsp:nvSpPr>
      <dsp:spPr>
        <a:xfrm>
          <a:off x="501850" y="2447413"/>
          <a:ext cx="1063324" cy="1063324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626356-173D-4E8A-9315-9D29D5AD220C}">
      <dsp:nvSpPr>
        <dsp:cNvPr id="0" name=""/>
        <dsp:cNvSpPr/>
      </dsp:nvSpPr>
      <dsp:spPr>
        <a:xfrm>
          <a:off x="1628973" y="2447413"/>
          <a:ext cx="8356820" cy="1063324"/>
        </a:xfrm>
        <a:prstGeom prst="roundRect">
          <a:avLst>
            <a:gd name="adj" fmla="val 16670"/>
          </a:avLst>
        </a:prstGeom>
        <a:solidFill>
          <a:schemeClr val="accent4">
            <a:hueOff val="5197846"/>
            <a:satOff val="-23984"/>
            <a:lumOff val="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ndara" panose="020E0502030303020204" pitchFamily="34" charset="0"/>
            </a:rPr>
            <a:t>P</a:t>
          </a:r>
          <a:r>
            <a:rPr lang="id-ID" sz="2000" kern="1200" dirty="0">
              <a:latin typeface="Candara" panose="020E0502030303020204" pitchFamily="34" charset="0"/>
            </a:rPr>
            <a:t>eran aktif masyarakat sebagai subyek sekaligus sebagai obyek dalam memandang dan memberlakukan buku</a:t>
          </a:r>
          <a:endParaRPr lang="en-ID" sz="2000" kern="1200" dirty="0">
            <a:latin typeface="Candara" panose="020E0502030303020204" pitchFamily="34" charset="0"/>
          </a:endParaRPr>
        </a:p>
      </dsp:txBody>
      <dsp:txXfrm>
        <a:off x="1680890" y="2499330"/>
        <a:ext cx="8252986" cy="959490"/>
      </dsp:txXfrm>
    </dsp:sp>
    <dsp:sp modelId="{B6CF5382-B0A5-4E7B-85F4-8D0B1BEFBCB1}">
      <dsp:nvSpPr>
        <dsp:cNvPr id="0" name=""/>
        <dsp:cNvSpPr/>
      </dsp:nvSpPr>
      <dsp:spPr>
        <a:xfrm>
          <a:off x="501850" y="3638336"/>
          <a:ext cx="1063324" cy="1063324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3"/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BFB90F-DEE5-42FC-AC7C-587B4CFAE9EA}">
      <dsp:nvSpPr>
        <dsp:cNvPr id="0" name=""/>
        <dsp:cNvSpPr/>
      </dsp:nvSpPr>
      <dsp:spPr>
        <a:xfrm>
          <a:off x="1628973" y="3638336"/>
          <a:ext cx="8356820" cy="1063324"/>
        </a:xfrm>
        <a:prstGeom prst="roundRect">
          <a:avLst>
            <a:gd name="adj" fmla="val 16670"/>
          </a:avLst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ndara" panose="020E0502030303020204" pitchFamily="34" charset="0"/>
            </a:rPr>
            <a:t>P</a:t>
          </a:r>
          <a:r>
            <a:rPr lang="id-ID" sz="2000" kern="1200" dirty="0">
              <a:latin typeface="Candara" panose="020E0502030303020204" pitchFamily="34" charset="0"/>
            </a:rPr>
            <a:t>eran keluarga dalam menumbuhkembangkan minat dan budaya baca dalam ruang lingkup terkecil</a:t>
          </a:r>
          <a:endParaRPr lang="en-ID" sz="2000" kern="1200" dirty="0">
            <a:latin typeface="Candara" panose="020E0502030303020204" pitchFamily="34" charset="0"/>
          </a:endParaRPr>
        </a:p>
      </dsp:txBody>
      <dsp:txXfrm>
        <a:off x="1680890" y="3690253"/>
        <a:ext cx="8252986" cy="959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2.jpeg>
</file>

<file path=ppt/media/image3.jpeg>
</file>

<file path=ppt/media/image4.jpeg>
</file>

<file path=ppt/media/image5.gif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805" y="2130848"/>
            <a:ext cx="10364391" cy="14700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9098" y="3886647"/>
            <a:ext cx="8533805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457" indent="0" algn="ctr">
              <a:buNone/>
              <a:defRPr/>
            </a:lvl2pPr>
            <a:lvl3pPr marL="642915" indent="0" algn="ctr">
              <a:buNone/>
              <a:defRPr/>
            </a:lvl3pPr>
            <a:lvl4pPr marL="964372" indent="0" algn="ctr">
              <a:buNone/>
              <a:defRPr/>
            </a:lvl4pPr>
            <a:lvl5pPr marL="1285829" indent="0" algn="ctr">
              <a:buNone/>
              <a:defRPr/>
            </a:lvl5pPr>
            <a:lvl6pPr marL="1607287" indent="0" algn="ctr">
              <a:buNone/>
              <a:defRPr/>
            </a:lvl6pPr>
            <a:lvl7pPr marL="1928744" indent="0" algn="ctr">
              <a:buNone/>
              <a:defRPr/>
            </a:lvl7pPr>
            <a:lvl8pPr marL="2250201" indent="0" algn="ctr">
              <a:buNone/>
              <a:defRPr/>
            </a:lvl8pPr>
            <a:lvl9pPr marL="2571659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1112712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855242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48687" y="1151930"/>
            <a:ext cx="2452688" cy="31789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90625" y="1151930"/>
            <a:ext cx="7215188" cy="31789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327087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908"/>
            <a:ext cx="9144000" cy="2387576"/>
          </a:xfrm>
        </p:spPr>
        <p:txBody>
          <a:bodyPr anchor="b"/>
          <a:lstStyle>
            <a:lvl1pPr algn="ctr">
              <a:defRPr sz="42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13"/>
            <a:ext cx="9144000" cy="1655340"/>
          </a:xfrm>
        </p:spPr>
        <p:txBody>
          <a:bodyPr/>
          <a:lstStyle>
            <a:lvl1pPr marL="0" indent="0" algn="ctr">
              <a:buNone/>
              <a:defRPr sz="1687"/>
            </a:lvl1pPr>
            <a:lvl2pPr marL="321457" indent="0" algn="ctr">
              <a:buNone/>
              <a:defRPr sz="1406"/>
            </a:lvl2pPr>
            <a:lvl3pPr marL="642915" indent="0" algn="ctr">
              <a:buNone/>
              <a:defRPr sz="1266"/>
            </a:lvl3pPr>
            <a:lvl4pPr marL="964372" indent="0" algn="ctr">
              <a:buNone/>
              <a:defRPr sz="1125"/>
            </a:lvl4pPr>
            <a:lvl5pPr marL="1285829" indent="0" algn="ctr">
              <a:buNone/>
              <a:defRPr sz="1125"/>
            </a:lvl5pPr>
            <a:lvl6pPr marL="1607287" indent="0" algn="ctr">
              <a:buNone/>
              <a:defRPr sz="1125"/>
            </a:lvl6pPr>
            <a:lvl7pPr marL="1928744" indent="0" algn="ctr">
              <a:buNone/>
              <a:defRPr sz="1125"/>
            </a:lvl7pPr>
            <a:lvl8pPr marL="2250201" indent="0" algn="ctr">
              <a:buNone/>
              <a:defRPr sz="1125"/>
            </a:lvl8pPr>
            <a:lvl9pPr marL="2571659" indent="0" algn="ctr">
              <a:buNone/>
              <a:defRPr sz="1125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96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2303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950" y="1710036"/>
            <a:ext cx="10516195" cy="2851919"/>
          </a:xfrm>
        </p:spPr>
        <p:txBody>
          <a:bodyPr anchor="b"/>
          <a:lstStyle>
            <a:lvl1pPr>
              <a:defRPr sz="42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950" y="4589859"/>
            <a:ext cx="10516195" cy="1500188"/>
          </a:xfrm>
        </p:spPr>
        <p:txBody>
          <a:bodyPr/>
          <a:lstStyle>
            <a:lvl1pPr marL="0" indent="0">
              <a:buNone/>
              <a:defRPr sz="1687">
                <a:solidFill>
                  <a:schemeClr val="tx1">
                    <a:tint val="75000"/>
                  </a:schemeClr>
                </a:solidFill>
              </a:defRPr>
            </a:lvl1pPr>
            <a:lvl2pPr marL="321457" indent="0">
              <a:buNone/>
              <a:defRPr sz="1406">
                <a:solidFill>
                  <a:schemeClr val="tx1">
                    <a:tint val="75000"/>
                  </a:schemeClr>
                </a:solidFill>
              </a:defRPr>
            </a:lvl2pPr>
            <a:lvl3pPr marL="642915" indent="0">
              <a:buNone/>
              <a:defRPr sz="1266">
                <a:solidFill>
                  <a:schemeClr val="tx1">
                    <a:tint val="75000"/>
                  </a:schemeClr>
                </a:solidFill>
              </a:defRPr>
            </a:lvl3pPr>
            <a:lvl4pPr marL="964372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4pPr>
            <a:lvl5pPr marL="128582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5pPr>
            <a:lvl6pPr marL="1607287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6pPr>
            <a:lvl7pPr marL="1928744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7pPr>
            <a:lvl8pPr marL="2250201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8pPr>
            <a:lvl9pPr marL="257165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250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03" y="1826122"/>
            <a:ext cx="5186660" cy="43509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7" y="1826122"/>
            <a:ext cx="5186661" cy="43509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741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1" y="365001"/>
            <a:ext cx="10516195" cy="132605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391" y="1681014"/>
            <a:ext cx="5158383" cy="823764"/>
          </a:xfrm>
        </p:spPr>
        <p:txBody>
          <a:bodyPr anchor="b"/>
          <a:lstStyle>
            <a:lvl1pPr marL="0" indent="0">
              <a:buNone/>
              <a:defRPr sz="1687" b="1"/>
            </a:lvl1pPr>
            <a:lvl2pPr marL="321457" indent="0">
              <a:buNone/>
              <a:defRPr sz="1406" b="1"/>
            </a:lvl2pPr>
            <a:lvl3pPr marL="642915" indent="0">
              <a:buNone/>
              <a:defRPr sz="1266" b="1"/>
            </a:lvl3pPr>
            <a:lvl4pPr marL="964372" indent="0">
              <a:buNone/>
              <a:defRPr sz="1125" b="1"/>
            </a:lvl4pPr>
            <a:lvl5pPr marL="1285829" indent="0">
              <a:buNone/>
              <a:defRPr sz="1125" b="1"/>
            </a:lvl5pPr>
            <a:lvl6pPr marL="1607287" indent="0">
              <a:buNone/>
              <a:defRPr sz="1125" b="1"/>
            </a:lvl6pPr>
            <a:lvl7pPr marL="1928744" indent="0">
              <a:buNone/>
              <a:defRPr sz="1125" b="1"/>
            </a:lvl7pPr>
            <a:lvl8pPr marL="2250201" indent="0">
              <a:buNone/>
              <a:defRPr sz="1125" b="1"/>
            </a:lvl8pPr>
            <a:lvl9pPr marL="2571659" indent="0">
              <a:buNone/>
              <a:defRPr sz="11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391" y="2504777"/>
            <a:ext cx="5158383" cy="3684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1903" y="1681014"/>
            <a:ext cx="5183683" cy="823764"/>
          </a:xfrm>
        </p:spPr>
        <p:txBody>
          <a:bodyPr anchor="b"/>
          <a:lstStyle>
            <a:lvl1pPr marL="0" indent="0">
              <a:buNone/>
              <a:defRPr sz="1687" b="1"/>
            </a:lvl1pPr>
            <a:lvl2pPr marL="321457" indent="0">
              <a:buNone/>
              <a:defRPr sz="1406" b="1"/>
            </a:lvl2pPr>
            <a:lvl3pPr marL="642915" indent="0">
              <a:buNone/>
              <a:defRPr sz="1266" b="1"/>
            </a:lvl3pPr>
            <a:lvl4pPr marL="964372" indent="0">
              <a:buNone/>
              <a:defRPr sz="1125" b="1"/>
            </a:lvl4pPr>
            <a:lvl5pPr marL="1285829" indent="0">
              <a:buNone/>
              <a:defRPr sz="1125" b="1"/>
            </a:lvl5pPr>
            <a:lvl6pPr marL="1607287" indent="0">
              <a:buNone/>
              <a:defRPr sz="1125" b="1"/>
            </a:lvl6pPr>
            <a:lvl7pPr marL="1928744" indent="0">
              <a:buNone/>
              <a:defRPr sz="1125" b="1"/>
            </a:lvl7pPr>
            <a:lvl8pPr marL="2250201" indent="0">
              <a:buNone/>
              <a:defRPr sz="1125" b="1"/>
            </a:lvl8pPr>
            <a:lvl9pPr marL="2571659" indent="0">
              <a:buNone/>
              <a:defRPr sz="11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1903" y="2504777"/>
            <a:ext cx="5183683" cy="3684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685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4828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7855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1" y="457646"/>
            <a:ext cx="3932039" cy="1599531"/>
          </a:xfrm>
        </p:spPr>
        <p:txBody>
          <a:bodyPr anchor="b"/>
          <a:lstStyle>
            <a:lvl1pPr>
              <a:defRPr sz="22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684" y="987847"/>
            <a:ext cx="6171902" cy="4873377"/>
          </a:xfrm>
        </p:spPr>
        <p:txBody>
          <a:bodyPr/>
          <a:lstStyle>
            <a:lvl1pPr>
              <a:defRPr sz="2250"/>
            </a:lvl1pPr>
            <a:lvl2pPr>
              <a:defRPr sz="1969"/>
            </a:lvl2pPr>
            <a:lvl3pPr>
              <a:defRPr sz="1687"/>
            </a:lvl3pPr>
            <a:lvl4pPr>
              <a:defRPr sz="1406"/>
            </a:lvl4pPr>
            <a:lvl5pPr>
              <a:defRPr sz="1406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391" y="2057177"/>
            <a:ext cx="3932039" cy="3811860"/>
          </a:xfrm>
        </p:spPr>
        <p:txBody>
          <a:bodyPr/>
          <a:lstStyle>
            <a:lvl1pPr marL="0" indent="0">
              <a:buNone/>
              <a:defRPr sz="1125"/>
            </a:lvl1pPr>
            <a:lvl2pPr marL="321457" indent="0">
              <a:buNone/>
              <a:defRPr sz="984"/>
            </a:lvl2pPr>
            <a:lvl3pPr marL="642915" indent="0">
              <a:buNone/>
              <a:defRPr sz="844"/>
            </a:lvl3pPr>
            <a:lvl4pPr marL="964372" indent="0">
              <a:buNone/>
              <a:defRPr sz="703"/>
            </a:lvl4pPr>
            <a:lvl5pPr marL="1285829" indent="0">
              <a:buNone/>
              <a:defRPr sz="703"/>
            </a:lvl5pPr>
            <a:lvl6pPr marL="1607287" indent="0">
              <a:buNone/>
              <a:defRPr sz="703"/>
            </a:lvl6pPr>
            <a:lvl7pPr marL="1928744" indent="0">
              <a:buNone/>
              <a:defRPr sz="703"/>
            </a:lvl7pPr>
            <a:lvl8pPr marL="2250201" indent="0">
              <a:buNone/>
              <a:defRPr sz="703"/>
            </a:lvl8pPr>
            <a:lvl9pPr marL="2571659" indent="0">
              <a:buNone/>
              <a:defRPr sz="7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51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1496964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1" y="457646"/>
            <a:ext cx="3932039" cy="1599531"/>
          </a:xfrm>
        </p:spPr>
        <p:txBody>
          <a:bodyPr anchor="b"/>
          <a:lstStyle>
            <a:lvl1pPr>
              <a:defRPr sz="22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684" y="987847"/>
            <a:ext cx="6171902" cy="4873377"/>
          </a:xfrm>
        </p:spPr>
        <p:txBody>
          <a:bodyPr/>
          <a:lstStyle>
            <a:lvl1pPr marL="0" indent="0">
              <a:buNone/>
              <a:defRPr sz="2250"/>
            </a:lvl1pPr>
            <a:lvl2pPr marL="321457" indent="0">
              <a:buNone/>
              <a:defRPr sz="1969"/>
            </a:lvl2pPr>
            <a:lvl3pPr marL="642915" indent="0">
              <a:buNone/>
              <a:defRPr sz="1687"/>
            </a:lvl3pPr>
            <a:lvl4pPr marL="964372" indent="0">
              <a:buNone/>
              <a:defRPr sz="1406"/>
            </a:lvl4pPr>
            <a:lvl5pPr marL="1285829" indent="0">
              <a:buNone/>
              <a:defRPr sz="1406"/>
            </a:lvl5pPr>
            <a:lvl6pPr marL="1607287" indent="0">
              <a:buNone/>
              <a:defRPr sz="1406"/>
            </a:lvl6pPr>
            <a:lvl7pPr marL="1928744" indent="0">
              <a:buNone/>
              <a:defRPr sz="1406"/>
            </a:lvl7pPr>
            <a:lvl8pPr marL="2250201" indent="0">
              <a:buNone/>
              <a:defRPr sz="1406"/>
            </a:lvl8pPr>
            <a:lvl9pPr marL="2571659" indent="0">
              <a:buNone/>
              <a:defRPr sz="1406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391" y="2057177"/>
            <a:ext cx="3932039" cy="3811860"/>
          </a:xfrm>
        </p:spPr>
        <p:txBody>
          <a:bodyPr/>
          <a:lstStyle>
            <a:lvl1pPr marL="0" indent="0">
              <a:buNone/>
              <a:defRPr sz="1125"/>
            </a:lvl1pPr>
            <a:lvl2pPr marL="321457" indent="0">
              <a:buNone/>
              <a:defRPr sz="984"/>
            </a:lvl2pPr>
            <a:lvl3pPr marL="642915" indent="0">
              <a:buNone/>
              <a:defRPr sz="844"/>
            </a:lvl3pPr>
            <a:lvl4pPr marL="964372" indent="0">
              <a:buNone/>
              <a:defRPr sz="703"/>
            </a:lvl4pPr>
            <a:lvl5pPr marL="1285829" indent="0">
              <a:buNone/>
              <a:defRPr sz="703"/>
            </a:lvl5pPr>
            <a:lvl6pPr marL="1607287" indent="0">
              <a:buNone/>
              <a:defRPr sz="703"/>
            </a:lvl6pPr>
            <a:lvl7pPr marL="1928744" indent="0">
              <a:buNone/>
              <a:defRPr sz="703"/>
            </a:lvl7pPr>
            <a:lvl8pPr marL="2250201" indent="0">
              <a:buNone/>
              <a:defRPr sz="703"/>
            </a:lvl8pPr>
            <a:lvl9pPr marL="2571659" indent="0">
              <a:buNone/>
              <a:defRPr sz="7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5144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130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5794" y="365001"/>
            <a:ext cx="2628305" cy="58121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03" y="365001"/>
            <a:ext cx="7745016" cy="58121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7354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805" y="2130848"/>
            <a:ext cx="10364391" cy="14700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9098" y="3886647"/>
            <a:ext cx="8533805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457" indent="0" algn="ctr">
              <a:buNone/>
              <a:defRPr/>
            </a:lvl2pPr>
            <a:lvl3pPr marL="642915" indent="0" algn="ctr">
              <a:buNone/>
              <a:defRPr/>
            </a:lvl3pPr>
            <a:lvl4pPr marL="964372" indent="0" algn="ctr">
              <a:buNone/>
              <a:defRPr/>
            </a:lvl4pPr>
            <a:lvl5pPr marL="1285829" indent="0" algn="ctr">
              <a:buNone/>
              <a:defRPr/>
            </a:lvl5pPr>
            <a:lvl6pPr marL="1607287" indent="0" algn="ctr">
              <a:buNone/>
              <a:defRPr/>
            </a:lvl6pPr>
            <a:lvl7pPr marL="1928744" indent="0" algn="ctr">
              <a:buNone/>
              <a:defRPr/>
            </a:lvl7pPr>
            <a:lvl8pPr marL="2250201" indent="0" algn="ctr">
              <a:buNone/>
              <a:defRPr/>
            </a:lvl8pPr>
            <a:lvl9pPr marL="2571659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14215068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816032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18" y="4406801"/>
            <a:ext cx="10362902" cy="1361777"/>
          </a:xfrm>
        </p:spPr>
        <p:txBody>
          <a:bodyPr anchor="t"/>
          <a:lstStyle>
            <a:lvl1pPr algn="l">
              <a:defRPr sz="2812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18" y="2906613"/>
            <a:ext cx="10362902" cy="1500188"/>
          </a:xfrm>
        </p:spPr>
        <p:txBody>
          <a:bodyPr anchor="b"/>
          <a:lstStyle>
            <a:lvl1pPr marL="0" indent="0">
              <a:buNone/>
              <a:defRPr sz="1406"/>
            </a:lvl1pPr>
            <a:lvl2pPr marL="321457" indent="0">
              <a:buNone/>
              <a:defRPr sz="1266"/>
            </a:lvl2pPr>
            <a:lvl3pPr marL="642915" indent="0">
              <a:buNone/>
              <a:defRPr sz="1125"/>
            </a:lvl3pPr>
            <a:lvl4pPr marL="964372" indent="0">
              <a:buNone/>
              <a:defRPr sz="984"/>
            </a:lvl4pPr>
            <a:lvl5pPr marL="1285829" indent="0">
              <a:buNone/>
              <a:defRPr sz="984"/>
            </a:lvl5pPr>
            <a:lvl6pPr marL="1607287" indent="0">
              <a:buNone/>
              <a:defRPr sz="984"/>
            </a:lvl6pPr>
            <a:lvl7pPr marL="1928744" indent="0">
              <a:buNone/>
              <a:defRPr sz="984"/>
            </a:lvl7pPr>
            <a:lvl8pPr marL="2250201" indent="0">
              <a:buNone/>
              <a:defRPr sz="984"/>
            </a:lvl8pPr>
            <a:lvl9pPr marL="2571659" indent="0">
              <a:buNone/>
              <a:defRPr sz="9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0549838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90625" y="1946672"/>
            <a:ext cx="4833938" cy="4018359"/>
          </a:xfrm>
        </p:spPr>
        <p:txBody>
          <a:bodyPr/>
          <a:lstStyle>
            <a:lvl1pPr>
              <a:defRPr sz="1969"/>
            </a:lvl1pPr>
            <a:lvl2pPr>
              <a:defRPr sz="1687"/>
            </a:lvl2pPr>
            <a:lvl3pPr>
              <a:defRPr sz="1406"/>
            </a:lvl3pPr>
            <a:lvl4pPr>
              <a:defRPr sz="1266"/>
            </a:lvl4pPr>
            <a:lvl5pPr>
              <a:defRPr sz="1266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7" y="1946672"/>
            <a:ext cx="4833938" cy="4018359"/>
          </a:xfrm>
        </p:spPr>
        <p:txBody>
          <a:bodyPr/>
          <a:lstStyle>
            <a:lvl1pPr>
              <a:defRPr sz="1969"/>
            </a:lvl1pPr>
            <a:lvl2pPr>
              <a:defRPr sz="1687"/>
            </a:lvl2pPr>
            <a:lvl3pPr>
              <a:defRPr sz="1406"/>
            </a:lvl3pPr>
            <a:lvl4pPr>
              <a:defRPr sz="1266"/>
            </a:lvl4pPr>
            <a:lvl5pPr>
              <a:defRPr sz="1266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441296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196" y="274588"/>
            <a:ext cx="10971609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0196" y="1534791"/>
            <a:ext cx="5386090" cy="639589"/>
          </a:xfrm>
        </p:spPr>
        <p:txBody>
          <a:bodyPr anchor="b"/>
          <a:lstStyle>
            <a:lvl1pPr marL="0" indent="0">
              <a:buNone/>
              <a:defRPr sz="1687" b="1"/>
            </a:lvl1pPr>
            <a:lvl2pPr marL="321457" indent="0">
              <a:buNone/>
              <a:defRPr sz="1406" b="1"/>
            </a:lvl2pPr>
            <a:lvl3pPr marL="642915" indent="0">
              <a:buNone/>
              <a:defRPr sz="1266" b="1"/>
            </a:lvl3pPr>
            <a:lvl4pPr marL="964372" indent="0">
              <a:buNone/>
              <a:defRPr sz="1125" b="1"/>
            </a:lvl4pPr>
            <a:lvl5pPr marL="1285829" indent="0">
              <a:buNone/>
              <a:defRPr sz="1125" b="1"/>
            </a:lvl5pPr>
            <a:lvl6pPr marL="1607287" indent="0">
              <a:buNone/>
              <a:defRPr sz="1125" b="1"/>
            </a:lvl6pPr>
            <a:lvl7pPr marL="1928744" indent="0">
              <a:buNone/>
              <a:defRPr sz="1125" b="1"/>
            </a:lvl7pPr>
            <a:lvl8pPr marL="2250201" indent="0">
              <a:buNone/>
              <a:defRPr sz="1125" b="1"/>
            </a:lvl8pPr>
            <a:lvl9pPr marL="2571659" indent="0">
              <a:buNone/>
              <a:defRPr sz="11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196" y="2174379"/>
            <a:ext cx="5386090" cy="3951387"/>
          </a:xfrm>
        </p:spPr>
        <p:txBody>
          <a:bodyPr/>
          <a:lstStyle>
            <a:lvl1pPr>
              <a:defRPr sz="1687"/>
            </a:lvl1pPr>
            <a:lvl2pPr>
              <a:defRPr sz="1406"/>
            </a:lvl2pPr>
            <a:lvl3pPr>
              <a:defRPr sz="1266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739" y="1534791"/>
            <a:ext cx="5389066" cy="639589"/>
          </a:xfrm>
        </p:spPr>
        <p:txBody>
          <a:bodyPr anchor="b"/>
          <a:lstStyle>
            <a:lvl1pPr marL="0" indent="0">
              <a:buNone/>
              <a:defRPr sz="1687" b="1"/>
            </a:lvl1pPr>
            <a:lvl2pPr marL="321457" indent="0">
              <a:buNone/>
              <a:defRPr sz="1406" b="1"/>
            </a:lvl2pPr>
            <a:lvl3pPr marL="642915" indent="0">
              <a:buNone/>
              <a:defRPr sz="1266" b="1"/>
            </a:lvl3pPr>
            <a:lvl4pPr marL="964372" indent="0">
              <a:buNone/>
              <a:defRPr sz="1125" b="1"/>
            </a:lvl4pPr>
            <a:lvl5pPr marL="1285829" indent="0">
              <a:buNone/>
              <a:defRPr sz="1125" b="1"/>
            </a:lvl5pPr>
            <a:lvl6pPr marL="1607287" indent="0">
              <a:buNone/>
              <a:defRPr sz="1125" b="1"/>
            </a:lvl6pPr>
            <a:lvl7pPr marL="1928744" indent="0">
              <a:buNone/>
              <a:defRPr sz="1125" b="1"/>
            </a:lvl7pPr>
            <a:lvl8pPr marL="2250201" indent="0">
              <a:buNone/>
              <a:defRPr sz="1125" b="1"/>
            </a:lvl8pPr>
            <a:lvl9pPr marL="2571659" indent="0">
              <a:buNone/>
              <a:defRPr sz="11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739" y="2174379"/>
            <a:ext cx="5389066" cy="3951387"/>
          </a:xfrm>
        </p:spPr>
        <p:txBody>
          <a:bodyPr/>
          <a:lstStyle>
            <a:lvl1pPr>
              <a:defRPr sz="1687"/>
            </a:lvl1pPr>
            <a:lvl2pPr>
              <a:defRPr sz="1406"/>
            </a:lvl2pPr>
            <a:lvl3pPr>
              <a:defRPr sz="1266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92507038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7126757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344236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18" y="4406801"/>
            <a:ext cx="10362902" cy="1361777"/>
          </a:xfrm>
        </p:spPr>
        <p:txBody>
          <a:bodyPr anchor="t"/>
          <a:lstStyle>
            <a:lvl1pPr algn="l">
              <a:defRPr sz="2812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18" y="2906613"/>
            <a:ext cx="10362902" cy="1500188"/>
          </a:xfrm>
        </p:spPr>
        <p:txBody>
          <a:bodyPr anchor="b"/>
          <a:lstStyle>
            <a:lvl1pPr marL="0" indent="0">
              <a:buNone/>
              <a:defRPr sz="1406"/>
            </a:lvl1pPr>
            <a:lvl2pPr marL="321457" indent="0">
              <a:buNone/>
              <a:defRPr sz="1266"/>
            </a:lvl2pPr>
            <a:lvl3pPr marL="642915" indent="0">
              <a:buNone/>
              <a:defRPr sz="1125"/>
            </a:lvl3pPr>
            <a:lvl4pPr marL="964372" indent="0">
              <a:buNone/>
              <a:defRPr sz="984"/>
            </a:lvl4pPr>
            <a:lvl5pPr marL="1285829" indent="0">
              <a:buNone/>
              <a:defRPr sz="984"/>
            </a:lvl5pPr>
            <a:lvl6pPr marL="1607287" indent="0">
              <a:buNone/>
              <a:defRPr sz="984"/>
            </a:lvl6pPr>
            <a:lvl7pPr marL="1928744" indent="0">
              <a:buNone/>
              <a:defRPr sz="984"/>
            </a:lvl7pPr>
            <a:lvl8pPr marL="2250201" indent="0">
              <a:buNone/>
              <a:defRPr sz="984"/>
            </a:lvl8pPr>
            <a:lvl9pPr marL="2571659" indent="0">
              <a:buNone/>
              <a:defRPr sz="9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598660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196" y="273473"/>
            <a:ext cx="4010918" cy="1161975"/>
          </a:xfrm>
        </p:spPr>
        <p:txBody>
          <a:bodyPr anchor="b"/>
          <a:lstStyle>
            <a:lvl1pPr algn="l">
              <a:defRPr sz="140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965" y="273472"/>
            <a:ext cx="6814839" cy="5852294"/>
          </a:xfrm>
        </p:spPr>
        <p:txBody>
          <a:bodyPr/>
          <a:lstStyle>
            <a:lvl1pPr>
              <a:defRPr sz="2250"/>
            </a:lvl1pPr>
            <a:lvl2pPr>
              <a:defRPr sz="1969"/>
            </a:lvl2pPr>
            <a:lvl3pPr>
              <a:defRPr sz="1687"/>
            </a:lvl3pPr>
            <a:lvl4pPr>
              <a:defRPr sz="1406"/>
            </a:lvl4pPr>
            <a:lvl5pPr>
              <a:defRPr sz="1406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0196" y="1435448"/>
            <a:ext cx="4010918" cy="4690318"/>
          </a:xfrm>
        </p:spPr>
        <p:txBody>
          <a:bodyPr/>
          <a:lstStyle>
            <a:lvl1pPr marL="0" indent="0">
              <a:buNone/>
              <a:defRPr sz="984"/>
            </a:lvl1pPr>
            <a:lvl2pPr marL="321457" indent="0">
              <a:buNone/>
              <a:defRPr sz="844"/>
            </a:lvl2pPr>
            <a:lvl3pPr marL="642915" indent="0">
              <a:buNone/>
              <a:defRPr sz="703"/>
            </a:lvl3pPr>
            <a:lvl4pPr marL="964372" indent="0">
              <a:buNone/>
              <a:defRPr sz="633"/>
            </a:lvl4pPr>
            <a:lvl5pPr marL="1285829" indent="0">
              <a:buNone/>
              <a:defRPr sz="633"/>
            </a:lvl5pPr>
            <a:lvl6pPr marL="1607287" indent="0">
              <a:buNone/>
              <a:defRPr sz="633"/>
            </a:lvl6pPr>
            <a:lvl7pPr marL="1928744" indent="0">
              <a:buNone/>
              <a:defRPr sz="633"/>
            </a:lvl7pPr>
            <a:lvl8pPr marL="2250201" indent="0">
              <a:buNone/>
              <a:defRPr sz="633"/>
            </a:lvl8pPr>
            <a:lvl9pPr marL="2571659" indent="0">
              <a:buNone/>
              <a:defRPr sz="6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963255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180" y="4800824"/>
            <a:ext cx="7314903" cy="567035"/>
          </a:xfrm>
        </p:spPr>
        <p:txBody>
          <a:bodyPr anchor="b"/>
          <a:lstStyle>
            <a:lvl1pPr algn="l">
              <a:defRPr sz="140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90180" y="612800"/>
            <a:ext cx="7314903" cy="4114354"/>
          </a:xfrm>
        </p:spPr>
        <p:txBody>
          <a:bodyPr/>
          <a:lstStyle>
            <a:lvl1pPr marL="0" indent="0">
              <a:buNone/>
              <a:defRPr sz="2250"/>
            </a:lvl1pPr>
            <a:lvl2pPr marL="321457" indent="0">
              <a:buNone/>
              <a:defRPr sz="1969"/>
            </a:lvl2pPr>
            <a:lvl3pPr marL="642915" indent="0">
              <a:buNone/>
              <a:defRPr sz="1687"/>
            </a:lvl3pPr>
            <a:lvl4pPr marL="964372" indent="0">
              <a:buNone/>
              <a:defRPr sz="1406"/>
            </a:lvl4pPr>
            <a:lvl5pPr marL="1285829" indent="0">
              <a:buNone/>
              <a:defRPr sz="1406"/>
            </a:lvl5pPr>
            <a:lvl6pPr marL="1607287" indent="0">
              <a:buNone/>
              <a:defRPr sz="1406"/>
            </a:lvl6pPr>
            <a:lvl7pPr marL="1928744" indent="0">
              <a:buNone/>
              <a:defRPr sz="1406"/>
            </a:lvl7pPr>
            <a:lvl8pPr marL="2250201" indent="0">
              <a:buNone/>
              <a:defRPr sz="1406"/>
            </a:lvl8pPr>
            <a:lvl9pPr marL="2571659" indent="0">
              <a:buNone/>
              <a:defRPr sz="1406"/>
            </a:lvl9pPr>
          </a:lstStyle>
          <a:p>
            <a:pPr lvl="0"/>
            <a:r>
              <a:rPr lang="en-US" noProof="0">
                <a:sym typeface="Gill Sans" pitchFamily="32" charset="0"/>
              </a:rP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90180" y="5367859"/>
            <a:ext cx="7314903" cy="804788"/>
          </a:xfrm>
        </p:spPr>
        <p:txBody>
          <a:bodyPr/>
          <a:lstStyle>
            <a:lvl1pPr marL="0" indent="0">
              <a:buNone/>
              <a:defRPr sz="984"/>
            </a:lvl1pPr>
            <a:lvl2pPr marL="321457" indent="0">
              <a:buNone/>
              <a:defRPr sz="844"/>
            </a:lvl2pPr>
            <a:lvl3pPr marL="642915" indent="0">
              <a:buNone/>
              <a:defRPr sz="703"/>
            </a:lvl3pPr>
            <a:lvl4pPr marL="964372" indent="0">
              <a:buNone/>
              <a:defRPr sz="633"/>
            </a:lvl4pPr>
            <a:lvl5pPr marL="1285829" indent="0">
              <a:buNone/>
              <a:defRPr sz="633"/>
            </a:lvl5pPr>
            <a:lvl6pPr marL="1607287" indent="0">
              <a:buNone/>
              <a:defRPr sz="633"/>
            </a:lvl6pPr>
            <a:lvl7pPr marL="1928744" indent="0">
              <a:buNone/>
              <a:defRPr sz="633"/>
            </a:lvl7pPr>
            <a:lvl8pPr marL="2250201" indent="0">
              <a:buNone/>
              <a:defRPr sz="633"/>
            </a:lvl8pPr>
            <a:lvl9pPr marL="2571659" indent="0">
              <a:buNone/>
              <a:defRPr sz="6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6842007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1310764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48687" y="178594"/>
            <a:ext cx="2452688" cy="57864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90625" y="178594"/>
            <a:ext cx="7215188" cy="57864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466376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908"/>
            <a:ext cx="9144000" cy="2387576"/>
          </a:xfrm>
        </p:spPr>
        <p:txBody>
          <a:bodyPr anchor="b"/>
          <a:lstStyle>
            <a:lvl1pPr algn="ctr">
              <a:defRPr sz="42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13"/>
            <a:ext cx="9144000" cy="1655340"/>
          </a:xfrm>
        </p:spPr>
        <p:txBody>
          <a:bodyPr/>
          <a:lstStyle>
            <a:lvl1pPr marL="0" indent="0" algn="ctr">
              <a:buNone/>
              <a:defRPr sz="1687"/>
            </a:lvl1pPr>
            <a:lvl2pPr marL="321457" indent="0" algn="ctr">
              <a:buNone/>
              <a:defRPr sz="1406"/>
            </a:lvl2pPr>
            <a:lvl3pPr marL="642915" indent="0" algn="ctr">
              <a:buNone/>
              <a:defRPr sz="1266"/>
            </a:lvl3pPr>
            <a:lvl4pPr marL="964372" indent="0" algn="ctr">
              <a:buNone/>
              <a:defRPr sz="1125"/>
            </a:lvl4pPr>
            <a:lvl5pPr marL="1285829" indent="0" algn="ctr">
              <a:buNone/>
              <a:defRPr sz="1125"/>
            </a:lvl5pPr>
            <a:lvl6pPr marL="1607287" indent="0" algn="ctr">
              <a:buNone/>
              <a:defRPr sz="1125"/>
            </a:lvl6pPr>
            <a:lvl7pPr marL="1928744" indent="0" algn="ctr">
              <a:buNone/>
              <a:defRPr sz="1125"/>
            </a:lvl7pPr>
            <a:lvl8pPr marL="2250201" indent="0" algn="ctr">
              <a:buNone/>
              <a:defRPr sz="1125"/>
            </a:lvl8pPr>
            <a:lvl9pPr marL="2571659" indent="0" algn="ctr">
              <a:buNone/>
              <a:defRPr sz="1125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680926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31735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950" y="1710036"/>
            <a:ext cx="10516195" cy="2851919"/>
          </a:xfrm>
        </p:spPr>
        <p:txBody>
          <a:bodyPr anchor="b"/>
          <a:lstStyle>
            <a:lvl1pPr>
              <a:defRPr sz="42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950" y="4589859"/>
            <a:ext cx="10516195" cy="1500188"/>
          </a:xfrm>
        </p:spPr>
        <p:txBody>
          <a:bodyPr/>
          <a:lstStyle>
            <a:lvl1pPr marL="0" indent="0">
              <a:buNone/>
              <a:defRPr sz="1687">
                <a:solidFill>
                  <a:schemeClr val="tx1">
                    <a:tint val="75000"/>
                  </a:schemeClr>
                </a:solidFill>
              </a:defRPr>
            </a:lvl1pPr>
            <a:lvl2pPr marL="321457" indent="0">
              <a:buNone/>
              <a:defRPr sz="1406">
                <a:solidFill>
                  <a:schemeClr val="tx1">
                    <a:tint val="75000"/>
                  </a:schemeClr>
                </a:solidFill>
              </a:defRPr>
            </a:lvl2pPr>
            <a:lvl3pPr marL="642915" indent="0">
              <a:buNone/>
              <a:defRPr sz="1266">
                <a:solidFill>
                  <a:schemeClr val="tx1">
                    <a:tint val="75000"/>
                  </a:schemeClr>
                </a:solidFill>
              </a:defRPr>
            </a:lvl3pPr>
            <a:lvl4pPr marL="964372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4pPr>
            <a:lvl5pPr marL="128582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5pPr>
            <a:lvl6pPr marL="1607287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6pPr>
            <a:lvl7pPr marL="1928744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7pPr>
            <a:lvl8pPr marL="2250201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8pPr>
            <a:lvl9pPr marL="257165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3641362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03" y="1826122"/>
            <a:ext cx="5186660" cy="43509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7" y="1826122"/>
            <a:ext cx="5186661" cy="43509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653063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1" y="365001"/>
            <a:ext cx="10516195" cy="132605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391" y="1681014"/>
            <a:ext cx="5158383" cy="823764"/>
          </a:xfrm>
        </p:spPr>
        <p:txBody>
          <a:bodyPr anchor="b"/>
          <a:lstStyle>
            <a:lvl1pPr marL="0" indent="0">
              <a:buNone/>
              <a:defRPr sz="1687" b="1"/>
            </a:lvl1pPr>
            <a:lvl2pPr marL="321457" indent="0">
              <a:buNone/>
              <a:defRPr sz="1406" b="1"/>
            </a:lvl2pPr>
            <a:lvl3pPr marL="642915" indent="0">
              <a:buNone/>
              <a:defRPr sz="1266" b="1"/>
            </a:lvl3pPr>
            <a:lvl4pPr marL="964372" indent="0">
              <a:buNone/>
              <a:defRPr sz="1125" b="1"/>
            </a:lvl4pPr>
            <a:lvl5pPr marL="1285829" indent="0">
              <a:buNone/>
              <a:defRPr sz="1125" b="1"/>
            </a:lvl5pPr>
            <a:lvl6pPr marL="1607287" indent="0">
              <a:buNone/>
              <a:defRPr sz="1125" b="1"/>
            </a:lvl6pPr>
            <a:lvl7pPr marL="1928744" indent="0">
              <a:buNone/>
              <a:defRPr sz="1125" b="1"/>
            </a:lvl7pPr>
            <a:lvl8pPr marL="2250201" indent="0">
              <a:buNone/>
              <a:defRPr sz="1125" b="1"/>
            </a:lvl8pPr>
            <a:lvl9pPr marL="2571659" indent="0">
              <a:buNone/>
              <a:defRPr sz="11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391" y="2504777"/>
            <a:ext cx="5158383" cy="3684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1903" y="1681014"/>
            <a:ext cx="5183683" cy="823764"/>
          </a:xfrm>
        </p:spPr>
        <p:txBody>
          <a:bodyPr anchor="b"/>
          <a:lstStyle>
            <a:lvl1pPr marL="0" indent="0">
              <a:buNone/>
              <a:defRPr sz="1687" b="1"/>
            </a:lvl1pPr>
            <a:lvl2pPr marL="321457" indent="0">
              <a:buNone/>
              <a:defRPr sz="1406" b="1"/>
            </a:lvl2pPr>
            <a:lvl3pPr marL="642915" indent="0">
              <a:buNone/>
              <a:defRPr sz="1266" b="1"/>
            </a:lvl3pPr>
            <a:lvl4pPr marL="964372" indent="0">
              <a:buNone/>
              <a:defRPr sz="1125" b="1"/>
            </a:lvl4pPr>
            <a:lvl5pPr marL="1285829" indent="0">
              <a:buNone/>
              <a:defRPr sz="1125" b="1"/>
            </a:lvl5pPr>
            <a:lvl6pPr marL="1607287" indent="0">
              <a:buNone/>
              <a:defRPr sz="1125" b="1"/>
            </a:lvl6pPr>
            <a:lvl7pPr marL="1928744" indent="0">
              <a:buNone/>
              <a:defRPr sz="1125" b="1"/>
            </a:lvl7pPr>
            <a:lvl8pPr marL="2250201" indent="0">
              <a:buNone/>
              <a:defRPr sz="1125" b="1"/>
            </a:lvl8pPr>
            <a:lvl9pPr marL="2571659" indent="0">
              <a:buNone/>
              <a:defRPr sz="11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1903" y="2504777"/>
            <a:ext cx="5183683" cy="3684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3636394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65541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90625" y="3536156"/>
            <a:ext cx="4833938" cy="794742"/>
          </a:xfrm>
        </p:spPr>
        <p:txBody>
          <a:bodyPr/>
          <a:lstStyle>
            <a:lvl1pPr>
              <a:defRPr sz="1969"/>
            </a:lvl1pPr>
            <a:lvl2pPr>
              <a:defRPr sz="1687"/>
            </a:lvl2pPr>
            <a:lvl3pPr>
              <a:defRPr sz="1406"/>
            </a:lvl3pPr>
            <a:lvl4pPr>
              <a:defRPr sz="1266"/>
            </a:lvl4pPr>
            <a:lvl5pPr>
              <a:defRPr sz="1266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7" y="3536156"/>
            <a:ext cx="4833938" cy="794742"/>
          </a:xfrm>
        </p:spPr>
        <p:txBody>
          <a:bodyPr/>
          <a:lstStyle>
            <a:lvl1pPr>
              <a:defRPr sz="1969"/>
            </a:lvl1pPr>
            <a:lvl2pPr>
              <a:defRPr sz="1687"/>
            </a:lvl2pPr>
            <a:lvl3pPr>
              <a:defRPr sz="1406"/>
            </a:lvl3pPr>
            <a:lvl4pPr>
              <a:defRPr sz="1266"/>
            </a:lvl4pPr>
            <a:lvl5pPr>
              <a:defRPr sz="1266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1523246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384102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1" y="457646"/>
            <a:ext cx="3932039" cy="1599531"/>
          </a:xfrm>
        </p:spPr>
        <p:txBody>
          <a:bodyPr anchor="b"/>
          <a:lstStyle>
            <a:lvl1pPr>
              <a:defRPr sz="22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684" y="987847"/>
            <a:ext cx="6171902" cy="4873377"/>
          </a:xfrm>
        </p:spPr>
        <p:txBody>
          <a:bodyPr/>
          <a:lstStyle>
            <a:lvl1pPr>
              <a:defRPr sz="2250"/>
            </a:lvl1pPr>
            <a:lvl2pPr>
              <a:defRPr sz="1969"/>
            </a:lvl2pPr>
            <a:lvl3pPr>
              <a:defRPr sz="1687"/>
            </a:lvl3pPr>
            <a:lvl4pPr>
              <a:defRPr sz="1406"/>
            </a:lvl4pPr>
            <a:lvl5pPr>
              <a:defRPr sz="1406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391" y="2057177"/>
            <a:ext cx="3932039" cy="3811860"/>
          </a:xfrm>
        </p:spPr>
        <p:txBody>
          <a:bodyPr/>
          <a:lstStyle>
            <a:lvl1pPr marL="0" indent="0">
              <a:buNone/>
              <a:defRPr sz="1125"/>
            </a:lvl1pPr>
            <a:lvl2pPr marL="321457" indent="0">
              <a:buNone/>
              <a:defRPr sz="984"/>
            </a:lvl2pPr>
            <a:lvl3pPr marL="642915" indent="0">
              <a:buNone/>
              <a:defRPr sz="844"/>
            </a:lvl3pPr>
            <a:lvl4pPr marL="964372" indent="0">
              <a:buNone/>
              <a:defRPr sz="703"/>
            </a:lvl4pPr>
            <a:lvl5pPr marL="1285829" indent="0">
              <a:buNone/>
              <a:defRPr sz="703"/>
            </a:lvl5pPr>
            <a:lvl6pPr marL="1607287" indent="0">
              <a:buNone/>
              <a:defRPr sz="703"/>
            </a:lvl6pPr>
            <a:lvl7pPr marL="1928744" indent="0">
              <a:buNone/>
              <a:defRPr sz="703"/>
            </a:lvl7pPr>
            <a:lvl8pPr marL="2250201" indent="0">
              <a:buNone/>
              <a:defRPr sz="703"/>
            </a:lvl8pPr>
            <a:lvl9pPr marL="2571659" indent="0">
              <a:buNone/>
              <a:defRPr sz="7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1347444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1" y="457646"/>
            <a:ext cx="3932039" cy="1599531"/>
          </a:xfrm>
        </p:spPr>
        <p:txBody>
          <a:bodyPr anchor="b"/>
          <a:lstStyle>
            <a:lvl1pPr>
              <a:defRPr sz="22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684" y="987847"/>
            <a:ext cx="6171902" cy="4873377"/>
          </a:xfrm>
        </p:spPr>
        <p:txBody>
          <a:bodyPr/>
          <a:lstStyle>
            <a:lvl1pPr marL="0" indent="0">
              <a:buNone/>
              <a:defRPr sz="2250"/>
            </a:lvl1pPr>
            <a:lvl2pPr marL="321457" indent="0">
              <a:buNone/>
              <a:defRPr sz="1969"/>
            </a:lvl2pPr>
            <a:lvl3pPr marL="642915" indent="0">
              <a:buNone/>
              <a:defRPr sz="1687"/>
            </a:lvl3pPr>
            <a:lvl4pPr marL="964372" indent="0">
              <a:buNone/>
              <a:defRPr sz="1406"/>
            </a:lvl4pPr>
            <a:lvl5pPr marL="1285829" indent="0">
              <a:buNone/>
              <a:defRPr sz="1406"/>
            </a:lvl5pPr>
            <a:lvl6pPr marL="1607287" indent="0">
              <a:buNone/>
              <a:defRPr sz="1406"/>
            </a:lvl6pPr>
            <a:lvl7pPr marL="1928744" indent="0">
              <a:buNone/>
              <a:defRPr sz="1406"/>
            </a:lvl7pPr>
            <a:lvl8pPr marL="2250201" indent="0">
              <a:buNone/>
              <a:defRPr sz="1406"/>
            </a:lvl8pPr>
            <a:lvl9pPr marL="2571659" indent="0">
              <a:buNone/>
              <a:defRPr sz="1406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391" y="2057177"/>
            <a:ext cx="3932039" cy="3811860"/>
          </a:xfrm>
        </p:spPr>
        <p:txBody>
          <a:bodyPr/>
          <a:lstStyle>
            <a:lvl1pPr marL="0" indent="0">
              <a:buNone/>
              <a:defRPr sz="1125"/>
            </a:lvl1pPr>
            <a:lvl2pPr marL="321457" indent="0">
              <a:buNone/>
              <a:defRPr sz="984"/>
            </a:lvl2pPr>
            <a:lvl3pPr marL="642915" indent="0">
              <a:buNone/>
              <a:defRPr sz="844"/>
            </a:lvl3pPr>
            <a:lvl4pPr marL="964372" indent="0">
              <a:buNone/>
              <a:defRPr sz="703"/>
            </a:lvl4pPr>
            <a:lvl5pPr marL="1285829" indent="0">
              <a:buNone/>
              <a:defRPr sz="703"/>
            </a:lvl5pPr>
            <a:lvl6pPr marL="1607287" indent="0">
              <a:buNone/>
              <a:defRPr sz="703"/>
            </a:lvl6pPr>
            <a:lvl7pPr marL="1928744" indent="0">
              <a:buNone/>
              <a:defRPr sz="703"/>
            </a:lvl7pPr>
            <a:lvl8pPr marL="2250201" indent="0">
              <a:buNone/>
              <a:defRPr sz="703"/>
            </a:lvl8pPr>
            <a:lvl9pPr marL="2571659" indent="0">
              <a:buNone/>
              <a:defRPr sz="7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202782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5358619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5794" y="365001"/>
            <a:ext cx="2628305" cy="58121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03" y="365001"/>
            <a:ext cx="7745016" cy="58121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3045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196" y="274588"/>
            <a:ext cx="10971609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0196" y="1534791"/>
            <a:ext cx="5386090" cy="639589"/>
          </a:xfrm>
        </p:spPr>
        <p:txBody>
          <a:bodyPr anchor="b"/>
          <a:lstStyle>
            <a:lvl1pPr marL="0" indent="0">
              <a:buNone/>
              <a:defRPr sz="1687" b="1"/>
            </a:lvl1pPr>
            <a:lvl2pPr marL="321457" indent="0">
              <a:buNone/>
              <a:defRPr sz="1406" b="1"/>
            </a:lvl2pPr>
            <a:lvl3pPr marL="642915" indent="0">
              <a:buNone/>
              <a:defRPr sz="1266" b="1"/>
            </a:lvl3pPr>
            <a:lvl4pPr marL="964372" indent="0">
              <a:buNone/>
              <a:defRPr sz="1125" b="1"/>
            </a:lvl4pPr>
            <a:lvl5pPr marL="1285829" indent="0">
              <a:buNone/>
              <a:defRPr sz="1125" b="1"/>
            </a:lvl5pPr>
            <a:lvl6pPr marL="1607287" indent="0">
              <a:buNone/>
              <a:defRPr sz="1125" b="1"/>
            </a:lvl6pPr>
            <a:lvl7pPr marL="1928744" indent="0">
              <a:buNone/>
              <a:defRPr sz="1125" b="1"/>
            </a:lvl7pPr>
            <a:lvl8pPr marL="2250201" indent="0">
              <a:buNone/>
              <a:defRPr sz="1125" b="1"/>
            </a:lvl8pPr>
            <a:lvl9pPr marL="2571659" indent="0">
              <a:buNone/>
              <a:defRPr sz="11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196" y="2174379"/>
            <a:ext cx="5386090" cy="3951387"/>
          </a:xfrm>
        </p:spPr>
        <p:txBody>
          <a:bodyPr/>
          <a:lstStyle>
            <a:lvl1pPr>
              <a:defRPr sz="1687"/>
            </a:lvl1pPr>
            <a:lvl2pPr>
              <a:defRPr sz="1406"/>
            </a:lvl2pPr>
            <a:lvl3pPr>
              <a:defRPr sz="1266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739" y="1534791"/>
            <a:ext cx="5389066" cy="639589"/>
          </a:xfrm>
        </p:spPr>
        <p:txBody>
          <a:bodyPr anchor="b"/>
          <a:lstStyle>
            <a:lvl1pPr marL="0" indent="0">
              <a:buNone/>
              <a:defRPr sz="1687" b="1"/>
            </a:lvl1pPr>
            <a:lvl2pPr marL="321457" indent="0">
              <a:buNone/>
              <a:defRPr sz="1406" b="1"/>
            </a:lvl2pPr>
            <a:lvl3pPr marL="642915" indent="0">
              <a:buNone/>
              <a:defRPr sz="1266" b="1"/>
            </a:lvl3pPr>
            <a:lvl4pPr marL="964372" indent="0">
              <a:buNone/>
              <a:defRPr sz="1125" b="1"/>
            </a:lvl4pPr>
            <a:lvl5pPr marL="1285829" indent="0">
              <a:buNone/>
              <a:defRPr sz="1125" b="1"/>
            </a:lvl5pPr>
            <a:lvl6pPr marL="1607287" indent="0">
              <a:buNone/>
              <a:defRPr sz="1125" b="1"/>
            </a:lvl6pPr>
            <a:lvl7pPr marL="1928744" indent="0">
              <a:buNone/>
              <a:defRPr sz="1125" b="1"/>
            </a:lvl7pPr>
            <a:lvl8pPr marL="2250201" indent="0">
              <a:buNone/>
              <a:defRPr sz="1125" b="1"/>
            </a:lvl8pPr>
            <a:lvl9pPr marL="2571659" indent="0">
              <a:buNone/>
              <a:defRPr sz="11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739" y="2174379"/>
            <a:ext cx="5389066" cy="3951387"/>
          </a:xfrm>
        </p:spPr>
        <p:txBody>
          <a:bodyPr/>
          <a:lstStyle>
            <a:lvl1pPr>
              <a:defRPr sz="1687"/>
            </a:lvl1pPr>
            <a:lvl2pPr>
              <a:defRPr sz="1406"/>
            </a:lvl2pPr>
            <a:lvl3pPr>
              <a:defRPr sz="1266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968347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332697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892973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196" y="273473"/>
            <a:ext cx="4010918" cy="1161975"/>
          </a:xfrm>
        </p:spPr>
        <p:txBody>
          <a:bodyPr/>
          <a:lstStyle>
            <a:lvl1pPr algn="l">
              <a:defRPr sz="140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965" y="273472"/>
            <a:ext cx="6814839" cy="5852294"/>
          </a:xfrm>
        </p:spPr>
        <p:txBody>
          <a:bodyPr/>
          <a:lstStyle>
            <a:lvl1pPr>
              <a:defRPr sz="2250"/>
            </a:lvl1pPr>
            <a:lvl2pPr>
              <a:defRPr sz="1969"/>
            </a:lvl2pPr>
            <a:lvl3pPr>
              <a:defRPr sz="1687"/>
            </a:lvl3pPr>
            <a:lvl4pPr>
              <a:defRPr sz="1406"/>
            </a:lvl4pPr>
            <a:lvl5pPr>
              <a:defRPr sz="1406"/>
            </a:lvl5pPr>
            <a:lvl6pPr>
              <a:defRPr sz="1406"/>
            </a:lvl6pPr>
            <a:lvl7pPr>
              <a:defRPr sz="1406"/>
            </a:lvl7pPr>
            <a:lvl8pPr>
              <a:defRPr sz="1406"/>
            </a:lvl8pPr>
            <a:lvl9pPr>
              <a:defRPr sz="14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0196" y="1435448"/>
            <a:ext cx="4010918" cy="4690318"/>
          </a:xfrm>
        </p:spPr>
        <p:txBody>
          <a:bodyPr/>
          <a:lstStyle>
            <a:lvl1pPr marL="0" indent="0">
              <a:buNone/>
              <a:defRPr sz="984"/>
            </a:lvl1pPr>
            <a:lvl2pPr marL="321457" indent="0">
              <a:buNone/>
              <a:defRPr sz="844"/>
            </a:lvl2pPr>
            <a:lvl3pPr marL="642915" indent="0">
              <a:buNone/>
              <a:defRPr sz="703"/>
            </a:lvl3pPr>
            <a:lvl4pPr marL="964372" indent="0">
              <a:buNone/>
              <a:defRPr sz="633"/>
            </a:lvl4pPr>
            <a:lvl5pPr marL="1285829" indent="0">
              <a:buNone/>
              <a:defRPr sz="633"/>
            </a:lvl5pPr>
            <a:lvl6pPr marL="1607287" indent="0">
              <a:buNone/>
              <a:defRPr sz="633"/>
            </a:lvl6pPr>
            <a:lvl7pPr marL="1928744" indent="0">
              <a:buNone/>
              <a:defRPr sz="633"/>
            </a:lvl7pPr>
            <a:lvl8pPr marL="2250201" indent="0">
              <a:buNone/>
              <a:defRPr sz="633"/>
            </a:lvl8pPr>
            <a:lvl9pPr marL="2571659" indent="0">
              <a:buNone/>
              <a:defRPr sz="6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99337473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180" y="4800824"/>
            <a:ext cx="7314903" cy="567035"/>
          </a:xfrm>
        </p:spPr>
        <p:txBody>
          <a:bodyPr/>
          <a:lstStyle>
            <a:lvl1pPr algn="l">
              <a:defRPr sz="140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90180" y="612800"/>
            <a:ext cx="7314903" cy="4114354"/>
          </a:xfrm>
        </p:spPr>
        <p:txBody>
          <a:bodyPr/>
          <a:lstStyle>
            <a:lvl1pPr marL="0" indent="0">
              <a:buNone/>
              <a:defRPr sz="2250"/>
            </a:lvl1pPr>
            <a:lvl2pPr marL="321457" indent="0">
              <a:buNone/>
              <a:defRPr sz="1969"/>
            </a:lvl2pPr>
            <a:lvl3pPr marL="642915" indent="0">
              <a:buNone/>
              <a:defRPr sz="1687"/>
            </a:lvl3pPr>
            <a:lvl4pPr marL="964372" indent="0">
              <a:buNone/>
              <a:defRPr sz="1406"/>
            </a:lvl4pPr>
            <a:lvl5pPr marL="1285829" indent="0">
              <a:buNone/>
              <a:defRPr sz="1406"/>
            </a:lvl5pPr>
            <a:lvl6pPr marL="1607287" indent="0">
              <a:buNone/>
              <a:defRPr sz="1406"/>
            </a:lvl6pPr>
            <a:lvl7pPr marL="1928744" indent="0">
              <a:buNone/>
              <a:defRPr sz="1406"/>
            </a:lvl7pPr>
            <a:lvl8pPr marL="2250201" indent="0">
              <a:buNone/>
              <a:defRPr sz="1406"/>
            </a:lvl8pPr>
            <a:lvl9pPr marL="2571659" indent="0">
              <a:buNone/>
              <a:defRPr sz="1406"/>
            </a:lvl9pPr>
          </a:lstStyle>
          <a:p>
            <a:pPr lvl="0"/>
            <a:r>
              <a:rPr lang="en-US" noProof="0">
                <a:sym typeface="Gill Sans" pitchFamily="32" charset="0"/>
              </a:rP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90180" y="5367859"/>
            <a:ext cx="7314903" cy="804788"/>
          </a:xfrm>
        </p:spPr>
        <p:txBody>
          <a:bodyPr/>
          <a:lstStyle>
            <a:lvl1pPr marL="0" indent="0">
              <a:buNone/>
              <a:defRPr sz="984"/>
            </a:lvl1pPr>
            <a:lvl2pPr marL="321457" indent="0">
              <a:buNone/>
              <a:defRPr sz="844"/>
            </a:lvl2pPr>
            <a:lvl3pPr marL="642915" indent="0">
              <a:buNone/>
              <a:defRPr sz="703"/>
            </a:lvl3pPr>
            <a:lvl4pPr marL="964372" indent="0">
              <a:buNone/>
              <a:defRPr sz="633"/>
            </a:lvl4pPr>
            <a:lvl5pPr marL="1285829" indent="0">
              <a:buNone/>
              <a:defRPr sz="633"/>
            </a:lvl5pPr>
            <a:lvl6pPr marL="1607287" indent="0">
              <a:buNone/>
              <a:defRPr sz="633"/>
            </a:lvl6pPr>
            <a:lvl7pPr marL="1928744" indent="0">
              <a:buNone/>
              <a:defRPr sz="633"/>
            </a:lvl7pPr>
            <a:lvl8pPr marL="2250201" indent="0">
              <a:buNone/>
              <a:defRPr sz="633"/>
            </a:lvl8pPr>
            <a:lvl9pPr marL="2571659" indent="0">
              <a:buNone/>
              <a:defRPr sz="6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3658756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90625" y="3536156"/>
            <a:ext cx="9810750" cy="794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/>
              </a:rPr>
              <a:t>Click to edit Master text styles</a:t>
            </a:r>
          </a:p>
          <a:p>
            <a:pPr lvl="1"/>
            <a:r>
              <a:rPr lang="en-US" altLang="en-US">
                <a:sym typeface="Gill Sans"/>
              </a:rPr>
              <a:t>Second level</a:t>
            </a:r>
          </a:p>
          <a:p>
            <a:pPr lvl="2"/>
            <a:r>
              <a:rPr lang="en-US" altLang="en-US">
                <a:sym typeface="Gill Sans"/>
              </a:rPr>
              <a:t>Third level</a:t>
            </a:r>
          </a:p>
          <a:p>
            <a:pPr lvl="3"/>
            <a:r>
              <a:rPr lang="en-US" altLang="en-US">
                <a:sym typeface="Gill Sans"/>
              </a:rPr>
              <a:t>Fourth level</a:t>
            </a:r>
          </a:p>
          <a:p>
            <a:pPr lvl="4"/>
            <a:r>
              <a:rPr lang="en-US" altLang="en-US">
                <a:sym typeface="Gill Sans"/>
              </a:rPr>
              <a:t>Fifth level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90625" y="1151930"/>
            <a:ext cx="9810750" cy="2321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/>
              </a:rPr>
              <a:t>Click to edit Master title style</a:t>
            </a:r>
          </a:p>
        </p:txBody>
      </p:sp>
      <p:pic>
        <p:nvPicPr>
          <p:cNvPr id="1028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9094" y="0"/>
            <a:ext cx="129301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940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+mj-lt"/>
          <a:ea typeface="+mj-ea"/>
          <a:cs typeface="ヒラギノ角ゴ ProN W3"/>
          <a:sym typeface="Gill San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cs typeface="ヒラギノ角ゴ ProN W3"/>
          <a:sym typeface="Gill Sans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cs typeface="ヒラギノ角ゴ ProN W3"/>
          <a:sym typeface="Gill Sans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cs typeface="ヒラギノ角ゴ ProN W3"/>
          <a:sym typeface="Gill Sans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cs typeface="ヒラギノ角ゴ ProN W3"/>
          <a:sym typeface="Gill Sans"/>
        </a:defRPr>
      </a:lvl5pPr>
      <a:lvl6pPr marL="321457"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sym typeface="Gill Sans" pitchFamily="32" charset="0"/>
        </a:defRPr>
      </a:lvl6pPr>
      <a:lvl7pPr marL="642915"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sym typeface="Gill Sans" pitchFamily="32" charset="0"/>
        </a:defRPr>
      </a:lvl7pPr>
      <a:lvl8pPr marL="964372"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sym typeface="Gill Sans" pitchFamily="32" charset="0"/>
        </a:defRPr>
      </a:lvl8pPr>
      <a:lvl9pPr marL="1285829"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sym typeface="Gill Sans" pitchFamily="32" charset="0"/>
        </a:defRPr>
      </a:lvl9pPr>
    </p:titleStyle>
    <p:bodyStyle>
      <a:lvl1pPr marL="241093" indent="-241093" algn="ctr" rtl="0" eaLnBrk="1" fontAlgn="base" hangingPunct="1">
        <a:spcBef>
          <a:spcPct val="0"/>
        </a:spcBef>
        <a:spcAft>
          <a:spcPct val="0"/>
        </a:spcAft>
        <a:buChar char="•"/>
        <a:defRPr sz="2531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1pPr>
      <a:lvl2pPr marL="522368" indent="-200911" algn="ctr" rtl="0" eaLnBrk="1" fontAlgn="base" hangingPunct="1">
        <a:spcBef>
          <a:spcPct val="0"/>
        </a:spcBef>
        <a:spcAft>
          <a:spcPct val="0"/>
        </a:spcAft>
        <a:buChar char="–"/>
        <a:defRPr sz="2531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2pPr>
      <a:lvl3pPr marL="803643" indent="-160729" algn="ctr" rtl="0" eaLnBrk="1" fontAlgn="base" hangingPunct="1">
        <a:spcBef>
          <a:spcPct val="0"/>
        </a:spcBef>
        <a:spcAft>
          <a:spcPct val="0"/>
        </a:spcAft>
        <a:buChar char="•"/>
        <a:defRPr sz="2531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3pPr>
      <a:lvl4pPr marL="1125101" indent="-160729" algn="ctr" rtl="0" eaLnBrk="1" fontAlgn="base" hangingPunct="1">
        <a:spcBef>
          <a:spcPct val="0"/>
        </a:spcBef>
        <a:spcAft>
          <a:spcPct val="0"/>
        </a:spcAft>
        <a:buChar char="–"/>
        <a:defRPr sz="2531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4pPr>
      <a:lvl5pPr marL="1446558" indent="-160729" algn="ctr" rtl="0" eaLnBrk="1" fontAlgn="base" hangingPunct="1">
        <a:spcBef>
          <a:spcPct val="0"/>
        </a:spcBef>
        <a:spcAft>
          <a:spcPct val="0"/>
        </a:spcAft>
        <a:buChar char="»"/>
        <a:defRPr sz="2531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5pPr>
      <a:lvl6pPr marL="321457" algn="ctr" rtl="0" eaLnBrk="1" fontAlgn="base" hangingPunct="1">
        <a:spcBef>
          <a:spcPct val="0"/>
        </a:spcBef>
        <a:spcAft>
          <a:spcPct val="0"/>
        </a:spcAft>
        <a:defRPr sz="2531">
          <a:solidFill>
            <a:schemeClr val="tx1"/>
          </a:solidFill>
          <a:latin typeface="+mn-lt"/>
          <a:ea typeface="+mn-ea"/>
          <a:sym typeface="Gill Sans" pitchFamily="32" charset="0"/>
        </a:defRPr>
      </a:lvl6pPr>
      <a:lvl7pPr marL="642915" algn="ctr" rtl="0" eaLnBrk="1" fontAlgn="base" hangingPunct="1">
        <a:spcBef>
          <a:spcPct val="0"/>
        </a:spcBef>
        <a:spcAft>
          <a:spcPct val="0"/>
        </a:spcAft>
        <a:defRPr sz="2531">
          <a:solidFill>
            <a:schemeClr val="tx1"/>
          </a:solidFill>
          <a:latin typeface="+mn-lt"/>
          <a:ea typeface="+mn-ea"/>
          <a:sym typeface="Gill Sans" pitchFamily="32" charset="0"/>
        </a:defRPr>
      </a:lvl7pPr>
      <a:lvl8pPr marL="964372" algn="ctr" rtl="0" eaLnBrk="1" fontAlgn="base" hangingPunct="1">
        <a:spcBef>
          <a:spcPct val="0"/>
        </a:spcBef>
        <a:spcAft>
          <a:spcPct val="0"/>
        </a:spcAft>
        <a:defRPr sz="2531">
          <a:solidFill>
            <a:schemeClr val="tx1"/>
          </a:solidFill>
          <a:latin typeface="+mn-lt"/>
          <a:ea typeface="+mn-ea"/>
          <a:sym typeface="Gill Sans" pitchFamily="32" charset="0"/>
        </a:defRPr>
      </a:lvl8pPr>
      <a:lvl9pPr marL="1285829" algn="ctr" rtl="0" eaLnBrk="1" fontAlgn="base" hangingPunct="1">
        <a:spcBef>
          <a:spcPct val="0"/>
        </a:spcBef>
        <a:spcAft>
          <a:spcPct val="0"/>
        </a:spcAft>
        <a:defRPr sz="2531">
          <a:solidFill>
            <a:schemeClr val="tx1"/>
          </a:solidFill>
          <a:latin typeface="+mn-lt"/>
          <a:ea typeface="+mn-ea"/>
          <a:sym typeface="Gill Sans" pitchFamily="32" charset="0"/>
        </a:defRPr>
      </a:lvl9pPr>
    </p:bodyStyle>
    <p:otherStyle>
      <a:defPPr>
        <a:defRPr lang="en-US"/>
      </a:defPPr>
      <a:lvl1pPr marL="0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457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2915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372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5829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7287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8744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0201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1659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03" y="365001"/>
            <a:ext cx="10516195" cy="13260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03" y="1826122"/>
            <a:ext cx="10516195" cy="4350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03" y="6356821"/>
            <a:ext cx="2742902" cy="3650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88E22-7353-4F6C-8F12-13802969EADC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9196" y="6356821"/>
            <a:ext cx="4113609" cy="3650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1196" y="6356821"/>
            <a:ext cx="2742903" cy="3650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8FF5-D198-4D05-BCCD-342F750A7E7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9094" y="0"/>
            <a:ext cx="129301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6638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42915" rtl="0" eaLnBrk="1" latinLnBrk="0" hangingPunct="1">
        <a:lnSpc>
          <a:spcPct val="90000"/>
        </a:lnSpc>
        <a:spcBef>
          <a:spcPct val="0"/>
        </a:spcBef>
        <a:buNone/>
        <a:defRPr sz="30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729" indent="-160729" algn="l" defTabSz="642915" rtl="0" eaLnBrk="1" latinLnBrk="0" hangingPunct="1">
        <a:lnSpc>
          <a:spcPct val="90000"/>
        </a:lnSpc>
        <a:spcBef>
          <a:spcPts val="703"/>
        </a:spcBef>
        <a:buFont typeface="Arial" panose="020B0604020202020204" pitchFamily="34" charset="0"/>
        <a:buChar char="•"/>
        <a:defRPr sz="1969" kern="1200">
          <a:solidFill>
            <a:schemeClr val="tx1"/>
          </a:solidFill>
          <a:latin typeface="+mn-lt"/>
          <a:ea typeface="+mn-ea"/>
          <a:cs typeface="+mn-cs"/>
        </a:defRPr>
      </a:lvl1pPr>
      <a:lvl2pPr marL="482186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03643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3pPr>
      <a:lvl4pPr marL="1125101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446558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768015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2089473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410930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732387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457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2915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372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5829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7287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8744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0201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1659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190625" y="178594"/>
            <a:ext cx="981075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/>
              </a:rPr>
              <a:t>Click to edit Master title style</a:t>
            </a:r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90625" y="1946672"/>
            <a:ext cx="9810750" cy="4018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/>
              </a:rPr>
              <a:t>Click to edit Master text styles</a:t>
            </a:r>
          </a:p>
          <a:p>
            <a:pPr lvl="1"/>
            <a:r>
              <a:rPr lang="en-US" altLang="en-US">
                <a:sym typeface="Gill Sans"/>
              </a:rPr>
              <a:t>Second level</a:t>
            </a:r>
          </a:p>
          <a:p>
            <a:pPr lvl="2"/>
            <a:r>
              <a:rPr lang="en-US" altLang="en-US">
                <a:sym typeface="Gill Sans"/>
              </a:rPr>
              <a:t>Third level</a:t>
            </a:r>
          </a:p>
          <a:p>
            <a:pPr lvl="3"/>
            <a:r>
              <a:rPr lang="en-US" altLang="en-US">
                <a:sym typeface="Gill Sans"/>
              </a:rPr>
              <a:t>Fourth level</a:t>
            </a:r>
          </a:p>
          <a:p>
            <a:pPr lvl="4"/>
            <a:r>
              <a:rPr lang="en-US" altLang="en-US">
                <a:sym typeface="Gill Sans"/>
              </a:rPr>
              <a:t>Fifth level</a:t>
            </a:r>
          </a:p>
        </p:txBody>
      </p:sp>
      <p:pic>
        <p:nvPicPr>
          <p:cNvPr id="3076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9094" y="0"/>
            <a:ext cx="129301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5534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+mj-lt"/>
          <a:ea typeface="+mj-ea"/>
          <a:cs typeface="ヒラギノ角ゴ ProN W3"/>
          <a:sym typeface="Gill San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cs typeface="ヒラギノ角ゴ ProN W3"/>
          <a:sym typeface="Gill Sans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cs typeface="ヒラギノ角ゴ ProN W3"/>
          <a:sym typeface="Gill Sans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cs typeface="ヒラギノ角ゴ ProN W3"/>
          <a:sym typeface="Gill Sans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cs typeface="ヒラギノ角ゴ ProN W3"/>
          <a:sym typeface="Gill Sans"/>
        </a:defRPr>
      </a:lvl5pPr>
      <a:lvl6pPr marL="321457"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sym typeface="Gill Sans" pitchFamily="32" charset="0"/>
        </a:defRPr>
      </a:lvl6pPr>
      <a:lvl7pPr marL="642915"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sym typeface="Gill Sans" pitchFamily="32" charset="0"/>
        </a:defRPr>
      </a:lvl7pPr>
      <a:lvl8pPr marL="964372"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sym typeface="Gill Sans" pitchFamily="32" charset="0"/>
        </a:defRPr>
      </a:lvl8pPr>
      <a:lvl9pPr marL="1285829" algn="ctr" rtl="0" eaLnBrk="1" fontAlgn="base" hangingPunct="1">
        <a:spcBef>
          <a:spcPct val="0"/>
        </a:spcBef>
        <a:spcAft>
          <a:spcPct val="0"/>
        </a:spcAft>
        <a:defRPr sz="5906">
          <a:solidFill>
            <a:schemeClr val="tx1"/>
          </a:solidFill>
          <a:latin typeface="Gill Sans" pitchFamily="32" charset="0"/>
          <a:ea typeface="ヒラギノ角ゴ ProN W3" pitchFamily="32" charset="-128"/>
          <a:sym typeface="Gill Sans" pitchFamily="32" charset="0"/>
        </a:defRPr>
      </a:lvl9pPr>
    </p:titleStyle>
    <p:bodyStyle>
      <a:lvl1pPr marL="534646" indent="-347130" algn="l" rtl="0" eaLnBrk="1" fontAlgn="base" hangingPunct="1">
        <a:spcBef>
          <a:spcPts val="2672"/>
        </a:spcBef>
        <a:spcAft>
          <a:spcPct val="0"/>
        </a:spcAft>
        <a:buSzPct val="171000"/>
        <a:buFont typeface="Gill Sans"/>
        <a:buChar char="•"/>
        <a:defRPr sz="2250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1pPr>
      <a:lvl2pPr marL="847174" indent="-347130" algn="l" rtl="0" eaLnBrk="1" fontAlgn="base" hangingPunct="1">
        <a:spcBef>
          <a:spcPts val="2672"/>
        </a:spcBef>
        <a:spcAft>
          <a:spcPct val="0"/>
        </a:spcAft>
        <a:buSzPct val="171000"/>
        <a:buFont typeface="Gill Sans"/>
        <a:buChar char="•"/>
        <a:defRPr sz="2250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2pPr>
      <a:lvl3pPr marL="1159702" indent="-347130" algn="l" rtl="0" eaLnBrk="1" fontAlgn="base" hangingPunct="1">
        <a:spcBef>
          <a:spcPts val="2672"/>
        </a:spcBef>
        <a:spcAft>
          <a:spcPct val="0"/>
        </a:spcAft>
        <a:buSzPct val="171000"/>
        <a:buFont typeface="Gill Sans"/>
        <a:buChar char="•"/>
        <a:defRPr sz="2250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3pPr>
      <a:lvl4pPr marL="1472230" indent="-347130" algn="l" rtl="0" eaLnBrk="1" fontAlgn="base" hangingPunct="1">
        <a:spcBef>
          <a:spcPts val="2672"/>
        </a:spcBef>
        <a:spcAft>
          <a:spcPct val="0"/>
        </a:spcAft>
        <a:buSzPct val="171000"/>
        <a:buFont typeface="Gill Sans"/>
        <a:buChar char="•"/>
        <a:defRPr sz="2250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4pPr>
      <a:lvl5pPr marL="1784758" indent="-347130" algn="l" rtl="0" eaLnBrk="1" fontAlgn="base" hangingPunct="1">
        <a:spcBef>
          <a:spcPts val="2672"/>
        </a:spcBef>
        <a:spcAft>
          <a:spcPct val="0"/>
        </a:spcAft>
        <a:buSzPct val="171000"/>
        <a:buFont typeface="Gill Sans"/>
        <a:buChar char="•"/>
        <a:defRPr sz="2250">
          <a:solidFill>
            <a:schemeClr val="tx1"/>
          </a:solidFill>
          <a:latin typeface="+mn-lt"/>
          <a:ea typeface="+mn-ea"/>
          <a:cs typeface="ヒラギノ角ゴ ProN W3"/>
          <a:sym typeface="Gill Sans"/>
        </a:defRPr>
      </a:lvl5pPr>
      <a:lvl6pPr marL="2106216" indent="-347130" algn="l" rtl="0" eaLnBrk="1" fontAlgn="base" hangingPunct="1">
        <a:spcBef>
          <a:spcPts val="2672"/>
        </a:spcBef>
        <a:spcAft>
          <a:spcPct val="0"/>
        </a:spcAft>
        <a:buSzPct val="171000"/>
        <a:buFont typeface="Gill Sans" pitchFamily="32" charset="0"/>
        <a:buChar char="•"/>
        <a:defRPr sz="2250">
          <a:solidFill>
            <a:schemeClr val="tx1"/>
          </a:solidFill>
          <a:latin typeface="+mn-lt"/>
          <a:ea typeface="+mn-ea"/>
          <a:sym typeface="Gill Sans" pitchFamily="32" charset="0"/>
        </a:defRPr>
      </a:lvl6pPr>
      <a:lvl7pPr marL="2427673" indent="-347130" algn="l" rtl="0" eaLnBrk="1" fontAlgn="base" hangingPunct="1">
        <a:spcBef>
          <a:spcPts val="2672"/>
        </a:spcBef>
        <a:spcAft>
          <a:spcPct val="0"/>
        </a:spcAft>
        <a:buSzPct val="171000"/>
        <a:buFont typeface="Gill Sans" pitchFamily="32" charset="0"/>
        <a:buChar char="•"/>
        <a:defRPr sz="2250">
          <a:solidFill>
            <a:schemeClr val="tx1"/>
          </a:solidFill>
          <a:latin typeface="+mn-lt"/>
          <a:ea typeface="+mn-ea"/>
          <a:sym typeface="Gill Sans" pitchFamily="32" charset="0"/>
        </a:defRPr>
      </a:lvl7pPr>
      <a:lvl8pPr marL="2749130" indent="-347130" algn="l" rtl="0" eaLnBrk="1" fontAlgn="base" hangingPunct="1">
        <a:spcBef>
          <a:spcPts val="2672"/>
        </a:spcBef>
        <a:spcAft>
          <a:spcPct val="0"/>
        </a:spcAft>
        <a:buSzPct val="171000"/>
        <a:buFont typeface="Gill Sans" pitchFamily="32" charset="0"/>
        <a:buChar char="•"/>
        <a:defRPr sz="2250">
          <a:solidFill>
            <a:schemeClr val="tx1"/>
          </a:solidFill>
          <a:latin typeface="+mn-lt"/>
          <a:ea typeface="+mn-ea"/>
          <a:sym typeface="Gill Sans" pitchFamily="32" charset="0"/>
        </a:defRPr>
      </a:lvl8pPr>
      <a:lvl9pPr marL="3070587" indent="-347130" algn="l" rtl="0" eaLnBrk="1" fontAlgn="base" hangingPunct="1">
        <a:spcBef>
          <a:spcPts val="2672"/>
        </a:spcBef>
        <a:spcAft>
          <a:spcPct val="0"/>
        </a:spcAft>
        <a:buSzPct val="171000"/>
        <a:buFont typeface="Gill Sans" pitchFamily="32" charset="0"/>
        <a:buChar char="•"/>
        <a:defRPr sz="2250">
          <a:solidFill>
            <a:schemeClr val="tx1"/>
          </a:solidFill>
          <a:latin typeface="+mn-lt"/>
          <a:ea typeface="+mn-ea"/>
          <a:sym typeface="Gill Sans" pitchFamily="32" charset="0"/>
        </a:defRPr>
      </a:lvl9pPr>
    </p:bodyStyle>
    <p:otherStyle>
      <a:defPPr>
        <a:defRPr lang="en-US"/>
      </a:defPPr>
      <a:lvl1pPr marL="0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457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2915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372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5829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7287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8744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0201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1659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03" y="365001"/>
            <a:ext cx="10516195" cy="13260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03" y="1826122"/>
            <a:ext cx="10516195" cy="4350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03" y="6356821"/>
            <a:ext cx="2742902" cy="3650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B3260-B92D-477E-9BA8-858F8F09AA4E}" type="datetimeFigureOut">
              <a:rPr lang="en-ID" smtClean="0"/>
              <a:t>04/08/2022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9196" y="6356821"/>
            <a:ext cx="4113609" cy="3650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1196" y="6356821"/>
            <a:ext cx="2742903" cy="3650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D646B-D688-46C0-BAD0-08EF6C3FCCDD}" type="slidenum">
              <a:rPr lang="en-ID" smtClean="0"/>
              <a:t>‹#›</a:t>
            </a:fld>
            <a:endParaRPr lang="en-ID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9094" y="0"/>
            <a:ext cx="129301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221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42915" rtl="0" eaLnBrk="1" latinLnBrk="0" hangingPunct="1">
        <a:lnSpc>
          <a:spcPct val="90000"/>
        </a:lnSpc>
        <a:spcBef>
          <a:spcPct val="0"/>
        </a:spcBef>
        <a:buNone/>
        <a:defRPr sz="30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729" indent="-160729" algn="l" defTabSz="642915" rtl="0" eaLnBrk="1" latinLnBrk="0" hangingPunct="1">
        <a:lnSpc>
          <a:spcPct val="90000"/>
        </a:lnSpc>
        <a:spcBef>
          <a:spcPts val="703"/>
        </a:spcBef>
        <a:buFont typeface="Arial" panose="020B0604020202020204" pitchFamily="34" charset="0"/>
        <a:buChar char="•"/>
        <a:defRPr sz="1969" kern="1200">
          <a:solidFill>
            <a:schemeClr val="tx1"/>
          </a:solidFill>
          <a:latin typeface="+mn-lt"/>
          <a:ea typeface="+mn-ea"/>
          <a:cs typeface="+mn-cs"/>
        </a:defRPr>
      </a:lvl1pPr>
      <a:lvl2pPr marL="482186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03643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406" kern="1200">
          <a:solidFill>
            <a:schemeClr val="tx1"/>
          </a:solidFill>
          <a:latin typeface="+mn-lt"/>
          <a:ea typeface="+mn-ea"/>
          <a:cs typeface="+mn-cs"/>
        </a:defRPr>
      </a:lvl3pPr>
      <a:lvl4pPr marL="1125101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446558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768015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2089473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410930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732387" indent="-160729" algn="l" defTabSz="642915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457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2915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372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5829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7287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8744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0201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1659" algn="l" defTabSz="642915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9C9E5-A6B1-739F-5A83-A43CCCAA6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202" y="1416034"/>
            <a:ext cx="11191594" cy="2148114"/>
          </a:xfrm>
        </p:spPr>
        <p:txBody>
          <a:bodyPr/>
          <a:lstStyle/>
          <a:p>
            <a:r>
              <a:rPr lang="en-US" sz="3200" b="1" dirty="0">
                <a:solidFill>
                  <a:schemeClr val="accent2">
                    <a:lumMod val="50000"/>
                  </a:schemeClr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</a:rPr>
              <a:t>KONDISI MINAT BACA MASYARAKAT INDONESIA</a:t>
            </a:r>
            <a:b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Georgia" panose="02040502050405020303" pitchFamily="18" charset="0"/>
                <a:cs typeface="Aparajita" pitchFamily="34" charset="0"/>
              </a:rPr>
            </a:b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Georgia" panose="02040502050405020303" pitchFamily="18" charset="0"/>
                <a:cs typeface="Aparajita" pitchFamily="34" charset="0"/>
              </a:rPr>
              <a:t>INISIASI KE-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  <a:latin typeface="Georgia" panose="02040502050405020303" pitchFamily="18" charset="0"/>
                <a:cs typeface="Aparajita" pitchFamily="34" charset="0"/>
              </a:rPr>
              <a:t>2</a:t>
            </a:r>
            <a:endParaRPr lang="en-ID" sz="3200" dirty="0">
              <a:solidFill>
                <a:schemeClr val="accent2">
                  <a:lumMod val="5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1EAAAC7-270F-73DD-2D66-61E0EA9D959B}"/>
              </a:ext>
            </a:extLst>
          </p:cNvPr>
          <p:cNvSpPr txBox="1">
            <a:spLocks/>
          </p:cNvSpPr>
          <p:nvPr/>
        </p:nvSpPr>
        <p:spPr bwMode="auto">
          <a:xfrm>
            <a:off x="1915886" y="3564148"/>
            <a:ext cx="7808760" cy="1225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ts val="2672"/>
              </a:spcBef>
              <a:spcAft>
                <a:spcPct val="0"/>
              </a:spcAft>
              <a:buSzPct val="171000"/>
              <a:buFont typeface="Gill Sans"/>
              <a:buNone/>
              <a:defRPr sz="2250">
                <a:solidFill>
                  <a:schemeClr val="tx1"/>
                </a:solidFill>
                <a:latin typeface="+mn-lt"/>
                <a:ea typeface="+mn-ea"/>
                <a:cs typeface="ヒラギノ角ゴ ProN W3"/>
                <a:sym typeface="Gill Sans"/>
              </a:defRPr>
            </a:lvl1pPr>
            <a:lvl2pPr marL="321457" indent="0" algn="ctr" rtl="0" eaLnBrk="1" fontAlgn="base" hangingPunct="1">
              <a:spcBef>
                <a:spcPts val="2672"/>
              </a:spcBef>
              <a:spcAft>
                <a:spcPct val="0"/>
              </a:spcAft>
              <a:buSzPct val="171000"/>
              <a:buFont typeface="Gill Sans"/>
              <a:buNone/>
              <a:defRPr sz="2250">
                <a:solidFill>
                  <a:schemeClr val="tx1"/>
                </a:solidFill>
                <a:latin typeface="+mn-lt"/>
                <a:ea typeface="+mn-ea"/>
                <a:cs typeface="ヒラギノ角ゴ ProN W3"/>
                <a:sym typeface="Gill Sans"/>
              </a:defRPr>
            </a:lvl2pPr>
            <a:lvl3pPr marL="642915" indent="0" algn="ctr" rtl="0" eaLnBrk="1" fontAlgn="base" hangingPunct="1">
              <a:spcBef>
                <a:spcPts val="2672"/>
              </a:spcBef>
              <a:spcAft>
                <a:spcPct val="0"/>
              </a:spcAft>
              <a:buSzPct val="171000"/>
              <a:buFont typeface="Gill Sans"/>
              <a:buNone/>
              <a:defRPr sz="2250">
                <a:solidFill>
                  <a:schemeClr val="tx1"/>
                </a:solidFill>
                <a:latin typeface="+mn-lt"/>
                <a:ea typeface="+mn-ea"/>
                <a:cs typeface="ヒラギノ角ゴ ProN W3"/>
                <a:sym typeface="Gill Sans"/>
              </a:defRPr>
            </a:lvl3pPr>
            <a:lvl4pPr marL="964372" indent="0" algn="ctr" rtl="0" eaLnBrk="1" fontAlgn="base" hangingPunct="1">
              <a:spcBef>
                <a:spcPts val="2672"/>
              </a:spcBef>
              <a:spcAft>
                <a:spcPct val="0"/>
              </a:spcAft>
              <a:buSzPct val="171000"/>
              <a:buFont typeface="Gill Sans"/>
              <a:buNone/>
              <a:defRPr sz="2250">
                <a:solidFill>
                  <a:schemeClr val="tx1"/>
                </a:solidFill>
                <a:latin typeface="+mn-lt"/>
                <a:ea typeface="+mn-ea"/>
                <a:cs typeface="ヒラギノ角ゴ ProN W3"/>
                <a:sym typeface="Gill Sans"/>
              </a:defRPr>
            </a:lvl4pPr>
            <a:lvl5pPr marL="1285829" indent="0" algn="ctr" rtl="0" eaLnBrk="1" fontAlgn="base" hangingPunct="1">
              <a:spcBef>
                <a:spcPts val="2672"/>
              </a:spcBef>
              <a:spcAft>
                <a:spcPct val="0"/>
              </a:spcAft>
              <a:buSzPct val="171000"/>
              <a:buFont typeface="Gill Sans"/>
              <a:buNone/>
              <a:defRPr sz="2250">
                <a:solidFill>
                  <a:schemeClr val="tx1"/>
                </a:solidFill>
                <a:latin typeface="+mn-lt"/>
                <a:ea typeface="+mn-ea"/>
                <a:cs typeface="ヒラギノ角ゴ ProN W3"/>
                <a:sym typeface="Gill Sans"/>
              </a:defRPr>
            </a:lvl5pPr>
            <a:lvl6pPr marL="1607287" indent="0" algn="ctr" rtl="0" eaLnBrk="1" fontAlgn="base" hangingPunct="1">
              <a:spcBef>
                <a:spcPts val="2672"/>
              </a:spcBef>
              <a:spcAft>
                <a:spcPct val="0"/>
              </a:spcAft>
              <a:buSzPct val="171000"/>
              <a:buFont typeface="Gill Sans" pitchFamily="32" charset="0"/>
              <a:buNone/>
              <a:defRPr sz="2250">
                <a:solidFill>
                  <a:schemeClr val="tx1"/>
                </a:solidFill>
                <a:latin typeface="+mn-lt"/>
                <a:ea typeface="+mn-ea"/>
                <a:sym typeface="Gill Sans" pitchFamily="32" charset="0"/>
              </a:defRPr>
            </a:lvl6pPr>
            <a:lvl7pPr marL="1928744" indent="0" algn="ctr" rtl="0" eaLnBrk="1" fontAlgn="base" hangingPunct="1">
              <a:spcBef>
                <a:spcPts val="2672"/>
              </a:spcBef>
              <a:spcAft>
                <a:spcPct val="0"/>
              </a:spcAft>
              <a:buSzPct val="171000"/>
              <a:buFont typeface="Gill Sans" pitchFamily="32" charset="0"/>
              <a:buNone/>
              <a:defRPr sz="2250">
                <a:solidFill>
                  <a:schemeClr val="tx1"/>
                </a:solidFill>
                <a:latin typeface="+mn-lt"/>
                <a:ea typeface="+mn-ea"/>
                <a:sym typeface="Gill Sans" pitchFamily="32" charset="0"/>
              </a:defRPr>
            </a:lvl7pPr>
            <a:lvl8pPr marL="2250201" indent="0" algn="ctr" rtl="0" eaLnBrk="1" fontAlgn="base" hangingPunct="1">
              <a:spcBef>
                <a:spcPts val="2672"/>
              </a:spcBef>
              <a:spcAft>
                <a:spcPct val="0"/>
              </a:spcAft>
              <a:buSzPct val="171000"/>
              <a:buFont typeface="Gill Sans" pitchFamily="32" charset="0"/>
              <a:buNone/>
              <a:defRPr sz="2250">
                <a:solidFill>
                  <a:schemeClr val="tx1"/>
                </a:solidFill>
                <a:latin typeface="+mn-lt"/>
                <a:ea typeface="+mn-ea"/>
                <a:sym typeface="Gill Sans" pitchFamily="32" charset="0"/>
              </a:defRPr>
            </a:lvl8pPr>
            <a:lvl9pPr marL="2571659" indent="0" algn="ctr" rtl="0" eaLnBrk="1" fontAlgn="base" hangingPunct="1">
              <a:spcBef>
                <a:spcPts val="2672"/>
              </a:spcBef>
              <a:spcAft>
                <a:spcPct val="0"/>
              </a:spcAft>
              <a:buSzPct val="171000"/>
              <a:buFont typeface="Gill Sans" pitchFamily="32" charset="0"/>
              <a:buNone/>
              <a:defRPr sz="2250">
                <a:solidFill>
                  <a:schemeClr val="tx1"/>
                </a:solidFill>
                <a:latin typeface="+mn-lt"/>
                <a:ea typeface="+mn-ea"/>
                <a:sym typeface="Gill Sans" pitchFamily="32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Pct val="171000"/>
              <a:buFont typeface="Gill Sans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Mata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Kuliah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Pembinaan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Minat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 Baca 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Program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Studi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Ilmu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Perpustakaan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 (S1)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</a:b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Fakultas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 Hukum,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Ilmu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Sosial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, dan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Ilmu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cs typeface="Aparajita" pitchFamily="34" charset="0"/>
                <a:sym typeface="Gill Sans"/>
              </a:rPr>
              <a:t>Politik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333399">
                  <a:lumMod val="75000"/>
                </a:srgbClr>
              </a:solidFill>
              <a:effectLst/>
              <a:uLnTx/>
              <a:uFillTx/>
              <a:latin typeface="Georgia" panose="02040502050405020303" pitchFamily="18" charset="0"/>
              <a:ea typeface="ヒラギノ角ゴ ProN W3"/>
              <a:cs typeface="Aparajita" pitchFamily="34" charset="0"/>
              <a:sym typeface="Gill Sans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Pct val="171000"/>
              <a:buFont typeface="Gill Sans"/>
              <a:buNone/>
              <a:tabLst/>
              <a:defRPr/>
            </a:pPr>
            <a:endParaRPr kumimoji="0" lang="en-ID" sz="2000" b="0" i="0" u="none" strike="noStrike" kern="1200" cap="none" spc="0" normalizeH="0" baseline="0" noProof="0" dirty="0">
              <a:ln>
                <a:noFill/>
              </a:ln>
              <a:solidFill>
                <a:srgbClr val="333399">
                  <a:lumMod val="75000"/>
                </a:srgbClr>
              </a:solidFill>
              <a:effectLst/>
              <a:uLnTx/>
              <a:uFillTx/>
              <a:latin typeface="Georgia" panose="02040502050405020303" pitchFamily="18" charset="0"/>
              <a:ea typeface="ヒラギノ角ゴ ProN W3"/>
              <a:sym typeface="Gill San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Pct val="171000"/>
              <a:buFont typeface="Gill Sans"/>
              <a:buNone/>
              <a:tabLst/>
              <a:defRPr/>
            </a:pPr>
            <a:endParaRPr kumimoji="0" lang="en-ID" sz="2000" b="0" i="0" u="none" strike="noStrike" kern="0" cap="none" spc="0" normalizeH="0" baseline="0" noProof="0" dirty="0">
              <a:ln>
                <a:noFill/>
              </a:ln>
              <a:solidFill>
                <a:srgbClr val="333399">
                  <a:lumMod val="75000"/>
                </a:srgbClr>
              </a:solidFill>
              <a:effectLst/>
              <a:uLnTx/>
              <a:uFillTx/>
              <a:latin typeface="Georgia" panose="02040502050405020303" pitchFamily="18" charset="0"/>
              <a:ea typeface="ヒラギノ角ゴ ProN W3"/>
              <a:sym typeface="Gill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F50E46-E9E6-11C9-2B4A-1C9027058BEA}"/>
              </a:ext>
            </a:extLst>
          </p:cNvPr>
          <p:cNvSpPr txBox="1"/>
          <p:nvPr/>
        </p:nvSpPr>
        <p:spPr>
          <a:xfrm>
            <a:off x="2866571" y="4934134"/>
            <a:ext cx="64588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sym typeface="Gill Sans"/>
              </a:rPr>
              <a:t>Penulis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sym typeface="Gill Sans"/>
              </a:rPr>
              <a:t>  	 : Anjas Alifah Bakry,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sym typeface="Gill Sans"/>
              </a:rPr>
              <a:t>S.Hum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sym typeface="Gill Sans"/>
              </a:rPr>
              <a:t>,. M.A.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sym typeface="Gill Sans"/>
              </a:rPr>
              <a:t>Email     	 : anjasbakry@gmail.com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sym typeface="Gill Sans"/>
              </a:rPr>
              <a:t>Penelaah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sym typeface="Gill Sans"/>
              </a:rPr>
              <a:t>	 :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ヒラギノ角ゴ ProN W3"/>
                <a:sym typeface="Gill Sans"/>
              </a:rPr>
              <a:t>Surya Adi Sasmita, S.Hum., M.A</a:t>
            </a:r>
            <a:endParaRPr kumimoji="0" lang="en-ID" sz="2000" b="0" i="0" u="none" strike="noStrike" kern="1200" cap="none" spc="0" normalizeH="0" baseline="0" noProof="0" dirty="0">
              <a:ln>
                <a:noFill/>
              </a:ln>
              <a:solidFill>
                <a:srgbClr val="333399">
                  <a:lumMod val="75000"/>
                </a:srgbClr>
              </a:solidFill>
              <a:effectLst/>
              <a:uLnTx/>
              <a:uFillTx/>
              <a:latin typeface="Gill Sans"/>
              <a:ea typeface="ヒラギノ角ゴ ProN W3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082043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71BEFE-73ED-6443-55BA-234DED9A948D}"/>
              </a:ext>
            </a:extLst>
          </p:cNvPr>
          <p:cNvSpPr/>
          <p:nvPr/>
        </p:nvSpPr>
        <p:spPr bwMode="auto">
          <a:xfrm>
            <a:off x="2089611" y="304033"/>
            <a:ext cx="10487644" cy="89988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1" algn="ctr">
              <a:buSzPts val="1000"/>
              <a:tabLst>
                <a:tab pos="418465" algn="l"/>
              </a:tabLst>
            </a:pPr>
            <a:r>
              <a:rPr lang="en-US" sz="3200" b="1" spc="75" dirty="0" err="1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Faktor</a:t>
            </a:r>
            <a:r>
              <a:rPr lang="en-US" sz="3200" b="1" spc="7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spc="75" dirty="0" err="1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Penghambat</a:t>
            </a:r>
            <a:r>
              <a:rPr lang="en-US" sz="3200" b="1" spc="7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spc="7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Budaya</a:t>
            </a:r>
            <a:r>
              <a:rPr lang="id-ID" sz="3200" b="1" spc="25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spc="70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Baca</a:t>
            </a:r>
            <a:endParaRPr lang="en-ID" sz="3200" b="1" dirty="0">
              <a:solidFill>
                <a:schemeClr val="accent5">
                  <a:lumMod val="50000"/>
                </a:schemeClr>
              </a:solidFill>
              <a:effectLst/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D1EB2F3-84D6-8B86-7974-46324D55C807}"/>
              </a:ext>
            </a:extLst>
          </p:cNvPr>
          <p:cNvGrpSpPr/>
          <p:nvPr/>
        </p:nvGrpSpPr>
        <p:grpSpPr>
          <a:xfrm>
            <a:off x="914401" y="1477868"/>
            <a:ext cx="10761784" cy="5076099"/>
            <a:chOff x="2562352" y="1477805"/>
            <a:chExt cx="7367404" cy="507609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1356F9D-1559-2E9D-8474-AE67C656B246}"/>
                </a:ext>
              </a:extLst>
            </p:cNvPr>
            <p:cNvSpPr/>
            <p:nvPr/>
          </p:nvSpPr>
          <p:spPr>
            <a:xfrm>
              <a:off x="2562352" y="1477805"/>
              <a:ext cx="7367404" cy="762177"/>
            </a:xfrm>
            <a:custGeom>
              <a:avLst/>
              <a:gdLst>
                <a:gd name="connsiteX0" fmla="*/ 0 w 7367404"/>
                <a:gd name="connsiteY0" fmla="*/ 76218 h 762177"/>
                <a:gd name="connsiteX1" fmla="*/ 76218 w 7367404"/>
                <a:gd name="connsiteY1" fmla="*/ 0 h 762177"/>
                <a:gd name="connsiteX2" fmla="*/ 7291186 w 7367404"/>
                <a:gd name="connsiteY2" fmla="*/ 0 h 762177"/>
                <a:gd name="connsiteX3" fmla="*/ 7367404 w 7367404"/>
                <a:gd name="connsiteY3" fmla="*/ 76218 h 762177"/>
                <a:gd name="connsiteX4" fmla="*/ 7367404 w 7367404"/>
                <a:gd name="connsiteY4" fmla="*/ 685959 h 762177"/>
                <a:gd name="connsiteX5" fmla="*/ 7291186 w 7367404"/>
                <a:gd name="connsiteY5" fmla="*/ 762177 h 762177"/>
                <a:gd name="connsiteX6" fmla="*/ 76218 w 7367404"/>
                <a:gd name="connsiteY6" fmla="*/ 762177 h 762177"/>
                <a:gd name="connsiteX7" fmla="*/ 0 w 7367404"/>
                <a:gd name="connsiteY7" fmla="*/ 685959 h 762177"/>
                <a:gd name="connsiteX8" fmla="*/ 0 w 7367404"/>
                <a:gd name="connsiteY8" fmla="*/ 76218 h 76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7404" h="762177">
                  <a:moveTo>
                    <a:pt x="0" y="76218"/>
                  </a:moveTo>
                  <a:cubicBezTo>
                    <a:pt x="0" y="34124"/>
                    <a:pt x="34124" y="0"/>
                    <a:pt x="76218" y="0"/>
                  </a:cubicBezTo>
                  <a:lnTo>
                    <a:pt x="7291186" y="0"/>
                  </a:lnTo>
                  <a:cubicBezTo>
                    <a:pt x="7333280" y="0"/>
                    <a:pt x="7367404" y="34124"/>
                    <a:pt x="7367404" y="76218"/>
                  </a:cubicBezTo>
                  <a:lnTo>
                    <a:pt x="7367404" y="685959"/>
                  </a:lnTo>
                  <a:cubicBezTo>
                    <a:pt x="7367404" y="728053"/>
                    <a:pt x="7333280" y="762177"/>
                    <a:pt x="7291186" y="762177"/>
                  </a:cubicBezTo>
                  <a:lnTo>
                    <a:pt x="76218" y="762177"/>
                  </a:lnTo>
                  <a:cubicBezTo>
                    <a:pt x="34124" y="762177"/>
                    <a:pt x="0" y="728053"/>
                    <a:pt x="0" y="685959"/>
                  </a:cubicBezTo>
                  <a:lnTo>
                    <a:pt x="0" y="7621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03" tIns="42643" rIns="52803" bIns="42643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d-ID" sz="2800" kern="1200" dirty="0">
                  <a:latin typeface="Candara" panose="020E0502030303020204" pitchFamily="34" charset="0"/>
                </a:rPr>
                <a:t>Faktor-faktor penghambat rendahnya minat baca di indonesia </a:t>
              </a:r>
              <a:endParaRPr lang="en-ID" sz="2800" kern="1200" dirty="0">
                <a:latin typeface="Candara" panose="020E0502030303020204" pitchFamily="34" charset="0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5D480646-D9CE-B9B4-5D9F-3F5647485861}"/>
                </a:ext>
              </a:extLst>
            </p:cNvPr>
            <p:cNvSpPr/>
            <p:nvPr/>
          </p:nvSpPr>
          <p:spPr>
            <a:xfrm>
              <a:off x="2562352" y="2377174"/>
              <a:ext cx="762177" cy="762177"/>
            </a:xfrm>
            <a:prstGeom prst="roundRect">
              <a:avLst>
                <a:gd name="adj" fmla="val 16670"/>
              </a:avLst>
            </a:prstGeom>
            <a:blipFill>
              <a:blip r:embed="rId2"/>
              <a:srcRect/>
              <a:stretch>
                <a:fillRect l="-25000" r="-25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B81026F-69F6-67B9-DA41-6D5A2BDE4A2D}"/>
                </a:ext>
              </a:extLst>
            </p:cNvPr>
            <p:cNvSpPr/>
            <p:nvPr/>
          </p:nvSpPr>
          <p:spPr>
            <a:xfrm>
              <a:off x="3370260" y="2282186"/>
              <a:ext cx="6559496" cy="899369"/>
            </a:xfrm>
            <a:custGeom>
              <a:avLst/>
              <a:gdLst>
                <a:gd name="connsiteX0" fmla="*/ 0 w 6559496"/>
                <a:gd name="connsiteY0" fmla="*/ 127055 h 762177"/>
                <a:gd name="connsiteX1" fmla="*/ 127055 w 6559496"/>
                <a:gd name="connsiteY1" fmla="*/ 0 h 762177"/>
                <a:gd name="connsiteX2" fmla="*/ 6432441 w 6559496"/>
                <a:gd name="connsiteY2" fmla="*/ 0 h 762177"/>
                <a:gd name="connsiteX3" fmla="*/ 6559496 w 6559496"/>
                <a:gd name="connsiteY3" fmla="*/ 127055 h 762177"/>
                <a:gd name="connsiteX4" fmla="*/ 6559496 w 6559496"/>
                <a:gd name="connsiteY4" fmla="*/ 635122 h 762177"/>
                <a:gd name="connsiteX5" fmla="*/ 6432441 w 6559496"/>
                <a:gd name="connsiteY5" fmla="*/ 762177 h 762177"/>
                <a:gd name="connsiteX6" fmla="*/ 127055 w 6559496"/>
                <a:gd name="connsiteY6" fmla="*/ 762177 h 762177"/>
                <a:gd name="connsiteX7" fmla="*/ 0 w 6559496"/>
                <a:gd name="connsiteY7" fmla="*/ 635122 h 762177"/>
                <a:gd name="connsiteX8" fmla="*/ 0 w 6559496"/>
                <a:gd name="connsiteY8" fmla="*/ 127055 h 76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59496" h="762177">
                  <a:moveTo>
                    <a:pt x="0" y="127055"/>
                  </a:moveTo>
                  <a:cubicBezTo>
                    <a:pt x="0" y="56884"/>
                    <a:pt x="56884" y="0"/>
                    <a:pt x="127055" y="0"/>
                  </a:cubicBezTo>
                  <a:lnTo>
                    <a:pt x="6432441" y="0"/>
                  </a:lnTo>
                  <a:cubicBezTo>
                    <a:pt x="6502612" y="0"/>
                    <a:pt x="6559496" y="56884"/>
                    <a:pt x="6559496" y="127055"/>
                  </a:cubicBezTo>
                  <a:lnTo>
                    <a:pt x="6559496" y="635122"/>
                  </a:lnTo>
                  <a:cubicBezTo>
                    <a:pt x="6559496" y="705293"/>
                    <a:pt x="6502612" y="762177"/>
                    <a:pt x="6432441" y="762177"/>
                  </a:cubicBezTo>
                  <a:lnTo>
                    <a:pt x="127055" y="762177"/>
                  </a:lnTo>
                  <a:cubicBezTo>
                    <a:pt x="56884" y="762177"/>
                    <a:pt x="0" y="705293"/>
                    <a:pt x="0" y="635122"/>
                  </a:cubicBezTo>
                  <a:lnTo>
                    <a:pt x="0" y="12705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1005" tIns="151005" rIns="151005" bIns="15100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SzPts val="1000"/>
                <a:buFont typeface="Times New Roman" panose="02020603050405020304" pitchFamily="18" charset="0"/>
                <a:buNone/>
              </a:pPr>
              <a:r>
                <a:rPr lang="id-ID" sz="2000" kern="1200" dirty="0">
                  <a:latin typeface="Candara" panose="020E0502030303020204" pitchFamily="34" charset="0"/>
                </a:rPr>
                <a:t>Pembelajaran di indonesia belum membuat anak-anak/siswa/mahasiswa harus membaca (lebih banyak lebih baik), mencari informasi/ pengetahuan lebih dari apa yang diajarkan.</a:t>
              </a:r>
              <a:endParaRPr lang="en-ID" sz="2000" kern="1200" dirty="0">
                <a:latin typeface="Candara" panose="020E0502030303020204" pitchFamily="34" charset="0"/>
              </a:endParaRP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265FE033-A03C-9CCD-1BED-4169165581AB}"/>
                </a:ext>
              </a:extLst>
            </p:cNvPr>
            <p:cNvSpPr/>
            <p:nvPr/>
          </p:nvSpPr>
          <p:spPr>
            <a:xfrm>
              <a:off x="2562352" y="3230813"/>
              <a:ext cx="762177" cy="762177"/>
            </a:xfrm>
            <a:prstGeom prst="roundRect">
              <a:avLst>
                <a:gd name="adj" fmla="val 16670"/>
              </a:avLst>
            </a:prstGeom>
            <a:blipFill>
              <a:blip r:embed="rId3"/>
              <a:srcRect/>
              <a:stretch>
                <a:fillRect l="-25000" r="-25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hueOff val="677650"/>
                <a:satOff val="25000"/>
                <a:lumOff val="-367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1C39B3-50DD-2C6D-8520-B4C70B93C1C7}"/>
                </a:ext>
              </a:extLst>
            </p:cNvPr>
            <p:cNvSpPr/>
            <p:nvPr/>
          </p:nvSpPr>
          <p:spPr>
            <a:xfrm>
              <a:off x="3370260" y="3230813"/>
              <a:ext cx="6559496" cy="762177"/>
            </a:xfrm>
            <a:custGeom>
              <a:avLst/>
              <a:gdLst>
                <a:gd name="connsiteX0" fmla="*/ 0 w 6559496"/>
                <a:gd name="connsiteY0" fmla="*/ 127055 h 762177"/>
                <a:gd name="connsiteX1" fmla="*/ 127055 w 6559496"/>
                <a:gd name="connsiteY1" fmla="*/ 0 h 762177"/>
                <a:gd name="connsiteX2" fmla="*/ 6432441 w 6559496"/>
                <a:gd name="connsiteY2" fmla="*/ 0 h 762177"/>
                <a:gd name="connsiteX3" fmla="*/ 6559496 w 6559496"/>
                <a:gd name="connsiteY3" fmla="*/ 127055 h 762177"/>
                <a:gd name="connsiteX4" fmla="*/ 6559496 w 6559496"/>
                <a:gd name="connsiteY4" fmla="*/ 635122 h 762177"/>
                <a:gd name="connsiteX5" fmla="*/ 6432441 w 6559496"/>
                <a:gd name="connsiteY5" fmla="*/ 762177 h 762177"/>
                <a:gd name="connsiteX6" fmla="*/ 127055 w 6559496"/>
                <a:gd name="connsiteY6" fmla="*/ 762177 h 762177"/>
                <a:gd name="connsiteX7" fmla="*/ 0 w 6559496"/>
                <a:gd name="connsiteY7" fmla="*/ 635122 h 762177"/>
                <a:gd name="connsiteX8" fmla="*/ 0 w 6559496"/>
                <a:gd name="connsiteY8" fmla="*/ 127055 h 76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59496" h="762177">
                  <a:moveTo>
                    <a:pt x="0" y="127055"/>
                  </a:moveTo>
                  <a:cubicBezTo>
                    <a:pt x="0" y="56884"/>
                    <a:pt x="56884" y="0"/>
                    <a:pt x="127055" y="0"/>
                  </a:cubicBezTo>
                  <a:lnTo>
                    <a:pt x="6432441" y="0"/>
                  </a:lnTo>
                  <a:cubicBezTo>
                    <a:pt x="6502612" y="0"/>
                    <a:pt x="6559496" y="56884"/>
                    <a:pt x="6559496" y="127055"/>
                  </a:cubicBezTo>
                  <a:lnTo>
                    <a:pt x="6559496" y="635122"/>
                  </a:lnTo>
                  <a:cubicBezTo>
                    <a:pt x="6559496" y="705293"/>
                    <a:pt x="6502612" y="762177"/>
                    <a:pt x="6432441" y="762177"/>
                  </a:cubicBezTo>
                  <a:lnTo>
                    <a:pt x="127055" y="762177"/>
                  </a:lnTo>
                  <a:cubicBezTo>
                    <a:pt x="56884" y="762177"/>
                    <a:pt x="0" y="705293"/>
                    <a:pt x="0" y="635122"/>
                  </a:cubicBezTo>
                  <a:lnTo>
                    <a:pt x="0" y="12705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677650"/>
                <a:satOff val="25000"/>
                <a:lumOff val="-3676"/>
                <a:alphaOff val="0"/>
              </a:schemeClr>
            </a:fillRef>
            <a:effectRef idx="0">
              <a:schemeClr val="accent3">
                <a:hueOff val="677650"/>
                <a:satOff val="25000"/>
                <a:lumOff val="-367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1005" tIns="151005" rIns="151005" bIns="15100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SzPts val="1000"/>
                <a:buFont typeface="Times New Roman" panose="02020603050405020304" pitchFamily="18" charset="0"/>
                <a:buNone/>
              </a:pPr>
              <a:r>
                <a:rPr lang="id-ID" sz="2000" kern="1200" dirty="0">
                  <a:latin typeface="Candara" panose="020E0502030303020204" pitchFamily="34" charset="0"/>
                </a:rPr>
                <a:t>Banyaknya jenis hiburan, permainan (</a:t>
              </a:r>
              <a:r>
                <a:rPr lang="id-ID" sz="2000" i="1" kern="1200" dirty="0">
                  <a:latin typeface="Candara" panose="020E0502030303020204" pitchFamily="34" charset="0"/>
                </a:rPr>
                <a:t>game</a:t>
              </a:r>
              <a:r>
                <a:rPr lang="id-ID" sz="2000" kern="1200" dirty="0">
                  <a:latin typeface="Candara" panose="020E0502030303020204" pitchFamily="34" charset="0"/>
                </a:rPr>
                <a:t>) dan tayangan TV yang mengalihkan perhatian anak-anak dan orang dewasa dari buku.</a:t>
              </a:r>
              <a:endParaRPr lang="en-ID" sz="2000" kern="1200" dirty="0">
                <a:latin typeface="Candara" panose="020E0502030303020204" pitchFamily="34" charset="0"/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2BE285C-D07D-7798-A30A-3E6855220274}"/>
                </a:ext>
              </a:extLst>
            </p:cNvPr>
            <p:cNvSpPr/>
            <p:nvPr/>
          </p:nvSpPr>
          <p:spPr>
            <a:xfrm>
              <a:off x="2562352" y="4084451"/>
              <a:ext cx="762177" cy="762177"/>
            </a:xfrm>
            <a:prstGeom prst="roundRect">
              <a:avLst>
                <a:gd name="adj" fmla="val 16670"/>
              </a:avLst>
            </a:prstGeom>
            <a:blipFill>
              <a:blip r:embed="rId4"/>
              <a:srcRect/>
              <a:stretch>
                <a:fillRect l="-25000" r="-25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hueOff val="1355300"/>
                <a:satOff val="50000"/>
                <a:lumOff val="-7353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0B7AB30-0B6B-6CCF-4919-48B70523517E}"/>
                </a:ext>
              </a:extLst>
            </p:cNvPr>
            <p:cNvSpPr/>
            <p:nvPr/>
          </p:nvSpPr>
          <p:spPr>
            <a:xfrm>
              <a:off x="3370260" y="4084451"/>
              <a:ext cx="6559496" cy="762177"/>
            </a:xfrm>
            <a:custGeom>
              <a:avLst/>
              <a:gdLst>
                <a:gd name="connsiteX0" fmla="*/ 0 w 6559496"/>
                <a:gd name="connsiteY0" fmla="*/ 127055 h 762177"/>
                <a:gd name="connsiteX1" fmla="*/ 127055 w 6559496"/>
                <a:gd name="connsiteY1" fmla="*/ 0 h 762177"/>
                <a:gd name="connsiteX2" fmla="*/ 6432441 w 6559496"/>
                <a:gd name="connsiteY2" fmla="*/ 0 h 762177"/>
                <a:gd name="connsiteX3" fmla="*/ 6559496 w 6559496"/>
                <a:gd name="connsiteY3" fmla="*/ 127055 h 762177"/>
                <a:gd name="connsiteX4" fmla="*/ 6559496 w 6559496"/>
                <a:gd name="connsiteY4" fmla="*/ 635122 h 762177"/>
                <a:gd name="connsiteX5" fmla="*/ 6432441 w 6559496"/>
                <a:gd name="connsiteY5" fmla="*/ 762177 h 762177"/>
                <a:gd name="connsiteX6" fmla="*/ 127055 w 6559496"/>
                <a:gd name="connsiteY6" fmla="*/ 762177 h 762177"/>
                <a:gd name="connsiteX7" fmla="*/ 0 w 6559496"/>
                <a:gd name="connsiteY7" fmla="*/ 635122 h 762177"/>
                <a:gd name="connsiteX8" fmla="*/ 0 w 6559496"/>
                <a:gd name="connsiteY8" fmla="*/ 127055 h 76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59496" h="762177">
                  <a:moveTo>
                    <a:pt x="0" y="127055"/>
                  </a:moveTo>
                  <a:cubicBezTo>
                    <a:pt x="0" y="56884"/>
                    <a:pt x="56884" y="0"/>
                    <a:pt x="127055" y="0"/>
                  </a:cubicBezTo>
                  <a:lnTo>
                    <a:pt x="6432441" y="0"/>
                  </a:lnTo>
                  <a:cubicBezTo>
                    <a:pt x="6502612" y="0"/>
                    <a:pt x="6559496" y="56884"/>
                    <a:pt x="6559496" y="127055"/>
                  </a:cubicBezTo>
                  <a:lnTo>
                    <a:pt x="6559496" y="635122"/>
                  </a:lnTo>
                  <a:cubicBezTo>
                    <a:pt x="6559496" y="705293"/>
                    <a:pt x="6502612" y="762177"/>
                    <a:pt x="6432441" y="762177"/>
                  </a:cubicBezTo>
                  <a:lnTo>
                    <a:pt x="127055" y="762177"/>
                  </a:lnTo>
                  <a:cubicBezTo>
                    <a:pt x="56884" y="762177"/>
                    <a:pt x="0" y="705293"/>
                    <a:pt x="0" y="635122"/>
                  </a:cubicBezTo>
                  <a:lnTo>
                    <a:pt x="0" y="12705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1355300"/>
                <a:satOff val="50000"/>
                <a:lumOff val="-7353"/>
                <a:alphaOff val="0"/>
              </a:schemeClr>
            </a:fillRef>
            <a:effectRef idx="0">
              <a:schemeClr val="accent3">
                <a:hueOff val="1355300"/>
                <a:satOff val="50000"/>
                <a:lumOff val="-7353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1005" tIns="151005" rIns="151005" bIns="15100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SzPts val="1000"/>
                <a:buFont typeface="Times New Roman" panose="02020603050405020304" pitchFamily="18" charset="0"/>
                <a:buNone/>
              </a:pPr>
              <a:r>
                <a:rPr lang="id-ID" sz="2000" kern="1200" dirty="0">
                  <a:latin typeface="Candara" panose="020E0502030303020204" pitchFamily="34" charset="0"/>
                </a:rPr>
                <a:t>Banyak tempat hiburan untuk menghabiskan waktu seperti taman rekreasi, tempat karaoke, </a:t>
              </a:r>
              <a:r>
                <a:rPr lang="id-ID" sz="2000" i="1" kern="1200" dirty="0">
                  <a:latin typeface="Candara" panose="020E0502030303020204" pitchFamily="34" charset="0"/>
                </a:rPr>
                <a:t>night club</a:t>
              </a:r>
              <a:r>
                <a:rPr lang="id-ID" sz="2000" kern="1200" dirty="0">
                  <a:latin typeface="Candara" panose="020E0502030303020204" pitchFamily="34" charset="0"/>
                </a:rPr>
                <a:t>, </a:t>
              </a:r>
              <a:r>
                <a:rPr lang="id-ID" sz="2000" i="1" kern="1200" dirty="0">
                  <a:latin typeface="Candara" panose="020E0502030303020204" pitchFamily="34" charset="0"/>
                </a:rPr>
                <a:t>mall</a:t>
              </a:r>
              <a:r>
                <a:rPr lang="id-ID" sz="2000" kern="1200" dirty="0">
                  <a:latin typeface="Candara" panose="020E0502030303020204" pitchFamily="34" charset="0"/>
                </a:rPr>
                <a:t>, </a:t>
              </a:r>
              <a:r>
                <a:rPr lang="id-ID" sz="2000" i="1" kern="1200" dirty="0">
                  <a:latin typeface="Candara" panose="020E0502030303020204" pitchFamily="34" charset="0"/>
                </a:rPr>
                <a:t>supermarket</a:t>
              </a:r>
              <a:r>
                <a:rPr lang="id-ID" sz="2000" kern="1200" dirty="0">
                  <a:latin typeface="Candara" panose="020E0502030303020204" pitchFamily="34" charset="0"/>
                </a:rPr>
                <a:t>, dan lain-lain</a:t>
              </a:r>
              <a:r>
                <a:rPr lang="en-US" sz="2000" kern="1200" dirty="0">
                  <a:latin typeface="Candara" panose="020E0502030303020204" pitchFamily="34" charset="0"/>
                </a:rPr>
                <a:t>.</a:t>
              </a:r>
              <a:endParaRPr lang="en-ID" sz="2000" kern="1200" dirty="0">
                <a:latin typeface="Candara" panose="020E0502030303020204" pitchFamily="34" charset="0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7FBD43D-75E5-F3D8-573D-B2381291CD06}"/>
                </a:ext>
              </a:extLst>
            </p:cNvPr>
            <p:cNvSpPr/>
            <p:nvPr/>
          </p:nvSpPr>
          <p:spPr>
            <a:xfrm>
              <a:off x="2562352" y="4938089"/>
              <a:ext cx="762177" cy="762177"/>
            </a:xfrm>
            <a:prstGeom prst="roundRect">
              <a:avLst>
                <a:gd name="adj" fmla="val 16670"/>
              </a:avLst>
            </a:prstGeom>
            <a:blipFill>
              <a:blip r:embed="rId5"/>
              <a:srcRect/>
              <a:stretch>
                <a:fillRect l="-39000" r="-39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hueOff val="2032949"/>
                <a:satOff val="75000"/>
                <a:lumOff val="-11029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1EA1CD6-064D-6A97-55DB-55A7EE91CEB0}"/>
                </a:ext>
              </a:extLst>
            </p:cNvPr>
            <p:cNvSpPr/>
            <p:nvPr/>
          </p:nvSpPr>
          <p:spPr>
            <a:xfrm>
              <a:off x="3370260" y="4938089"/>
              <a:ext cx="6559496" cy="762177"/>
            </a:xfrm>
            <a:custGeom>
              <a:avLst/>
              <a:gdLst>
                <a:gd name="connsiteX0" fmla="*/ 0 w 6559496"/>
                <a:gd name="connsiteY0" fmla="*/ 127055 h 762177"/>
                <a:gd name="connsiteX1" fmla="*/ 127055 w 6559496"/>
                <a:gd name="connsiteY1" fmla="*/ 0 h 762177"/>
                <a:gd name="connsiteX2" fmla="*/ 6432441 w 6559496"/>
                <a:gd name="connsiteY2" fmla="*/ 0 h 762177"/>
                <a:gd name="connsiteX3" fmla="*/ 6559496 w 6559496"/>
                <a:gd name="connsiteY3" fmla="*/ 127055 h 762177"/>
                <a:gd name="connsiteX4" fmla="*/ 6559496 w 6559496"/>
                <a:gd name="connsiteY4" fmla="*/ 635122 h 762177"/>
                <a:gd name="connsiteX5" fmla="*/ 6432441 w 6559496"/>
                <a:gd name="connsiteY5" fmla="*/ 762177 h 762177"/>
                <a:gd name="connsiteX6" fmla="*/ 127055 w 6559496"/>
                <a:gd name="connsiteY6" fmla="*/ 762177 h 762177"/>
                <a:gd name="connsiteX7" fmla="*/ 0 w 6559496"/>
                <a:gd name="connsiteY7" fmla="*/ 635122 h 762177"/>
                <a:gd name="connsiteX8" fmla="*/ 0 w 6559496"/>
                <a:gd name="connsiteY8" fmla="*/ 127055 h 76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59496" h="762177">
                  <a:moveTo>
                    <a:pt x="0" y="127055"/>
                  </a:moveTo>
                  <a:cubicBezTo>
                    <a:pt x="0" y="56884"/>
                    <a:pt x="56884" y="0"/>
                    <a:pt x="127055" y="0"/>
                  </a:cubicBezTo>
                  <a:lnTo>
                    <a:pt x="6432441" y="0"/>
                  </a:lnTo>
                  <a:cubicBezTo>
                    <a:pt x="6502612" y="0"/>
                    <a:pt x="6559496" y="56884"/>
                    <a:pt x="6559496" y="127055"/>
                  </a:cubicBezTo>
                  <a:lnTo>
                    <a:pt x="6559496" y="635122"/>
                  </a:lnTo>
                  <a:cubicBezTo>
                    <a:pt x="6559496" y="705293"/>
                    <a:pt x="6502612" y="762177"/>
                    <a:pt x="6432441" y="762177"/>
                  </a:cubicBezTo>
                  <a:lnTo>
                    <a:pt x="127055" y="762177"/>
                  </a:lnTo>
                  <a:cubicBezTo>
                    <a:pt x="56884" y="762177"/>
                    <a:pt x="0" y="705293"/>
                    <a:pt x="0" y="635122"/>
                  </a:cubicBezTo>
                  <a:lnTo>
                    <a:pt x="0" y="12705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2032949"/>
                <a:satOff val="75000"/>
                <a:lumOff val="-11029"/>
                <a:alphaOff val="0"/>
              </a:schemeClr>
            </a:fillRef>
            <a:effectRef idx="0">
              <a:schemeClr val="accent3">
                <a:hueOff val="2032949"/>
                <a:satOff val="75000"/>
                <a:lumOff val="-11029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1005" tIns="151005" rIns="151005" bIns="15100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d-ID" sz="2000" kern="1200" dirty="0">
                  <a:latin typeface="Candara" panose="020E0502030303020204" pitchFamily="34" charset="0"/>
                </a:rPr>
                <a:t>Budaya baca memang belum diwariskan secara maksimal oleh nenek moyang</a:t>
              </a:r>
              <a:r>
                <a:rPr lang="en-US" sz="2000" kern="1200" dirty="0">
                  <a:latin typeface="Candara" panose="020E0502030303020204" pitchFamily="34" charset="0"/>
                </a:rPr>
                <a:t>.</a:t>
              </a:r>
              <a:endParaRPr lang="en-ID" sz="2000" kern="1200" dirty="0">
                <a:latin typeface="Candara" panose="020E0502030303020204" pitchFamily="34" charset="0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F2E20093-C0EE-8B97-4F1C-46FEB7803E7B}"/>
                </a:ext>
              </a:extLst>
            </p:cNvPr>
            <p:cNvSpPr/>
            <p:nvPr/>
          </p:nvSpPr>
          <p:spPr>
            <a:xfrm>
              <a:off x="2562352" y="5791727"/>
              <a:ext cx="762177" cy="762177"/>
            </a:xfrm>
            <a:prstGeom prst="roundRect">
              <a:avLst>
                <a:gd name="adj" fmla="val 16670"/>
              </a:avLst>
            </a:prstGeom>
            <a:blipFill>
              <a:blip r:embed="rId6"/>
              <a:srcRect/>
              <a:stretch>
                <a:fillRect l="-25000" r="-25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hueOff val="2710599"/>
                <a:satOff val="100000"/>
                <a:lumOff val="-1470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FBD21D6-A697-A9A0-1955-F13F36291AB9}"/>
                </a:ext>
              </a:extLst>
            </p:cNvPr>
            <p:cNvSpPr/>
            <p:nvPr/>
          </p:nvSpPr>
          <p:spPr>
            <a:xfrm>
              <a:off x="3370260" y="5791727"/>
              <a:ext cx="6559496" cy="762177"/>
            </a:xfrm>
            <a:custGeom>
              <a:avLst/>
              <a:gdLst>
                <a:gd name="connsiteX0" fmla="*/ 0 w 6559496"/>
                <a:gd name="connsiteY0" fmla="*/ 127055 h 762177"/>
                <a:gd name="connsiteX1" fmla="*/ 127055 w 6559496"/>
                <a:gd name="connsiteY1" fmla="*/ 0 h 762177"/>
                <a:gd name="connsiteX2" fmla="*/ 6432441 w 6559496"/>
                <a:gd name="connsiteY2" fmla="*/ 0 h 762177"/>
                <a:gd name="connsiteX3" fmla="*/ 6559496 w 6559496"/>
                <a:gd name="connsiteY3" fmla="*/ 127055 h 762177"/>
                <a:gd name="connsiteX4" fmla="*/ 6559496 w 6559496"/>
                <a:gd name="connsiteY4" fmla="*/ 635122 h 762177"/>
                <a:gd name="connsiteX5" fmla="*/ 6432441 w 6559496"/>
                <a:gd name="connsiteY5" fmla="*/ 762177 h 762177"/>
                <a:gd name="connsiteX6" fmla="*/ 127055 w 6559496"/>
                <a:gd name="connsiteY6" fmla="*/ 762177 h 762177"/>
                <a:gd name="connsiteX7" fmla="*/ 0 w 6559496"/>
                <a:gd name="connsiteY7" fmla="*/ 635122 h 762177"/>
                <a:gd name="connsiteX8" fmla="*/ 0 w 6559496"/>
                <a:gd name="connsiteY8" fmla="*/ 127055 h 76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59496" h="762177">
                  <a:moveTo>
                    <a:pt x="0" y="127055"/>
                  </a:moveTo>
                  <a:cubicBezTo>
                    <a:pt x="0" y="56884"/>
                    <a:pt x="56884" y="0"/>
                    <a:pt x="127055" y="0"/>
                  </a:cubicBezTo>
                  <a:lnTo>
                    <a:pt x="6432441" y="0"/>
                  </a:lnTo>
                  <a:cubicBezTo>
                    <a:pt x="6502612" y="0"/>
                    <a:pt x="6559496" y="56884"/>
                    <a:pt x="6559496" y="127055"/>
                  </a:cubicBezTo>
                  <a:lnTo>
                    <a:pt x="6559496" y="635122"/>
                  </a:lnTo>
                  <a:cubicBezTo>
                    <a:pt x="6559496" y="705293"/>
                    <a:pt x="6502612" y="762177"/>
                    <a:pt x="6432441" y="762177"/>
                  </a:cubicBezTo>
                  <a:lnTo>
                    <a:pt x="127055" y="762177"/>
                  </a:lnTo>
                  <a:cubicBezTo>
                    <a:pt x="56884" y="762177"/>
                    <a:pt x="0" y="705293"/>
                    <a:pt x="0" y="635122"/>
                  </a:cubicBezTo>
                  <a:lnTo>
                    <a:pt x="0" y="12705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2710599"/>
                <a:satOff val="100000"/>
                <a:lumOff val="-14706"/>
                <a:alphaOff val="0"/>
              </a:schemeClr>
            </a:fillRef>
            <a:effectRef idx="0">
              <a:schemeClr val="accent3">
                <a:hueOff val="2710599"/>
                <a:satOff val="100000"/>
                <a:lumOff val="-1470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1005" tIns="151005" rIns="151005" bIns="15100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d-ID" sz="2000" kern="1200" dirty="0">
                  <a:latin typeface="Candara" panose="020E0502030303020204" pitchFamily="34" charset="0"/>
                </a:rPr>
                <a:t>Sarana untuk memperoleh bacaan, seperti perpustakaan atau taman bacaan, masih merupakan barang aneh dan langka. </a:t>
              </a:r>
              <a:endParaRPr lang="en-ID" sz="2000" kern="1200" dirty="0">
                <a:latin typeface="Candara" panose="020E05020303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601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0625" y="1290702"/>
            <a:ext cx="9810750" cy="1714500"/>
          </a:xfrm>
        </p:spPr>
        <p:txBody>
          <a:bodyPr/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  <a:latin typeface="Franklin Gothic Demi" panose="020B0703020102020204" pitchFamily="34" charset="0"/>
              </a:rPr>
              <a:t>TERIMAKASIH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0625" y="3429000"/>
            <a:ext cx="9983592" cy="2591636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id-ID" sz="2400" dirty="0"/>
              <a:t>Daftar Pustaka:</a:t>
            </a: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Sudarsana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Undang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2014.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Pembinaan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Minat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Baca. Tangerang Selatan: Universitas Terbuka.</a:t>
            </a:r>
            <a:endParaRPr lang="en-ID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Rosidi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Ajip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2016. 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Pembinaan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Minat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Baca, Bahasa dan Sastra. Bandung: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Remaja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Rosda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Karya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ID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87516" indent="0">
              <a:buNone/>
            </a:pPr>
            <a:endParaRPr lang="en-US" sz="2400" dirty="0"/>
          </a:p>
          <a:p>
            <a:pPr marL="187516" indent="0">
              <a:buNone/>
            </a:pPr>
            <a:endParaRPr lang="id-ID" sz="2400" dirty="0"/>
          </a:p>
        </p:txBody>
      </p:sp>
    </p:spTree>
    <p:extLst>
      <p:ext uri="{BB962C8B-B14F-4D97-AF65-F5344CB8AC3E}">
        <p14:creationId xmlns:p14="http://schemas.microsoft.com/office/powerpoint/2010/main" val="3933893813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71BEFE-73ED-6443-55BA-234DED9A948D}"/>
              </a:ext>
            </a:extLst>
          </p:cNvPr>
          <p:cNvSpPr/>
          <p:nvPr/>
        </p:nvSpPr>
        <p:spPr bwMode="auto">
          <a:xfrm>
            <a:off x="2075543" y="557252"/>
            <a:ext cx="10487644" cy="89988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sym typeface="Gill Sans"/>
              </a:rPr>
              <a:t>Capaian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sym typeface="Gill Sans"/>
              </a:rPr>
              <a:t> </a:t>
            </a:r>
            <a:r>
              <a:rPr kumimoji="0" lang="en-U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sym typeface="Gill Sans"/>
              </a:rPr>
              <a:t>Pembelajaran</a:t>
            </a:r>
            <a:endParaRPr kumimoji="0" lang="en-ID" sz="32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50000"/>
                </a:srgbClr>
              </a:solidFill>
              <a:effectLst/>
              <a:uLnTx/>
              <a:uFillTx/>
              <a:latin typeface="Georgia" panose="02040502050405020303" pitchFamily="18" charset="0"/>
              <a:sym typeface="Gill Sans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5D88651-96AB-5074-CF87-323B27C572F1}"/>
              </a:ext>
            </a:extLst>
          </p:cNvPr>
          <p:cNvSpPr/>
          <p:nvPr/>
        </p:nvSpPr>
        <p:spPr>
          <a:xfrm>
            <a:off x="852178" y="2264898"/>
            <a:ext cx="10487644" cy="2883877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Menjelaskan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sejarah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perkembangan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budaya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baca-tulis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 Indonesia</a:t>
            </a:r>
            <a:endParaRPr lang="en-ID" sz="2400" dirty="0">
              <a:solidFill>
                <a:srgbClr val="5C0000"/>
              </a:solidFill>
              <a:effectLst/>
              <a:latin typeface="Candara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Menjelaskan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perkembangan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tradisi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lisan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dan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keberaksaraan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 Indonesia</a:t>
            </a:r>
            <a:endParaRPr lang="en-ID" sz="2400" dirty="0">
              <a:solidFill>
                <a:srgbClr val="5C0000"/>
              </a:solidFill>
              <a:effectLst/>
              <a:latin typeface="Candara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Menjelaskan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perkembangan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budaya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baca-tulis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 Indonesia</a:t>
            </a:r>
            <a:endParaRPr lang="en-ID" sz="2400" dirty="0">
              <a:solidFill>
                <a:srgbClr val="5C0000"/>
              </a:solidFill>
              <a:effectLst/>
              <a:latin typeface="Candara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Menjelaskan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faktor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pendukung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dan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penghambat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dalam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pembinaan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minat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baca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masyarakat</a:t>
            </a:r>
            <a:r>
              <a:rPr lang="en-US" sz="24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Indonesia</a:t>
            </a:r>
            <a:endParaRPr lang="en-ID" sz="2400" dirty="0">
              <a:solidFill>
                <a:srgbClr val="5C0000"/>
              </a:solidFill>
              <a:effectLst/>
              <a:latin typeface="Candara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177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71BEFE-73ED-6443-55BA-234DED9A948D}"/>
              </a:ext>
            </a:extLst>
          </p:cNvPr>
          <p:cNvSpPr/>
          <p:nvPr/>
        </p:nvSpPr>
        <p:spPr bwMode="auto">
          <a:xfrm>
            <a:off x="2089610" y="427915"/>
            <a:ext cx="10487644" cy="73697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Sejarah </a:t>
            </a:r>
            <a:r>
              <a:rPr lang="en-US" sz="3200" b="1" dirty="0" err="1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Budaya</a:t>
            </a:r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Baca-</a:t>
            </a:r>
            <a:r>
              <a:rPr lang="en-US" sz="3200" b="1" dirty="0" err="1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tulis</a:t>
            </a:r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Di Indonesia</a:t>
            </a:r>
            <a:endParaRPr kumimoji="0" lang="en-ID" sz="3200" b="1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uLnTx/>
              <a:uFillTx/>
              <a:latin typeface="Georgia" panose="02040502050405020303" pitchFamily="18" charset="0"/>
              <a:sym typeface="Gill San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868A910-1332-1F6B-D620-6BC00EE77CB1}"/>
              </a:ext>
            </a:extLst>
          </p:cNvPr>
          <p:cNvSpPr/>
          <p:nvPr/>
        </p:nvSpPr>
        <p:spPr>
          <a:xfrm>
            <a:off x="304801" y="1679511"/>
            <a:ext cx="11887199" cy="4411800"/>
          </a:xfrm>
          <a:prstGeom prst="roundRect">
            <a:avLst/>
          </a:prstGeom>
          <a:solidFill>
            <a:srgbClr val="A4D0A5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 algn="just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Tanggal</a:t>
            </a:r>
            <a:r>
              <a:rPr lang="en-ID" sz="2000" spc="17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en-ID" sz="2000" spc="16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September</a:t>
            </a:r>
            <a:r>
              <a:rPr lang="en-ID" sz="2000" spc="-23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1964,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UNESCO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menetapkan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Hari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Literasi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Internasional</a:t>
            </a:r>
            <a:r>
              <a:rPr lang="en-ID" sz="2000" spc="7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ID" sz="2000" i="1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</a:t>
            </a:r>
            <a:r>
              <a:rPr lang="en-ID" sz="2000" i="1" spc="8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i="1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Literacy</a:t>
            </a:r>
            <a:r>
              <a:rPr lang="en-ID" sz="2000" i="1" spc="7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i="1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Day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Tradisi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budaya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lokal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budaya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lisan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ID" sz="2000" i="1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orality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bukan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budaya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tulis</a:t>
            </a:r>
            <a:endParaRPr lang="en-ID" sz="2000" dirty="0">
              <a:solidFill>
                <a:srgbClr val="111B0B"/>
              </a:solidFill>
              <a:effectLst/>
              <a:latin typeface="Candara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114300" lvl="0" indent="-342900" algn="just">
              <a:lnSpc>
                <a:spcPct val="112000"/>
              </a:lnSpc>
              <a:spcBef>
                <a:spcPts val="15"/>
              </a:spcBef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Masyarakat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kala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itu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belum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mengenal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baca-tulis,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namun,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karena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ingatan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bersifat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terbatas,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tidak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semua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informasi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yang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dibutuhkan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bisa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ditransmisikan</a:t>
            </a:r>
            <a:r>
              <a:rPr lang="id-ID" sz="2000" spc="-1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lisan</a:t>
            </a:r>
            <a:r>
              <a:rPr lang="id-ID" sz="2000" spc="-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secara sempurna.</a:t>
            </a:r>
            <a:endParaRPr lang="en-ID" sz="2000" dirty="0">
              <a:solidFill>
                <a:srgbClr val="111B0B"/>
              </a:solidFill>
              <a:effectLst/>
              <a:latin typeface="Candara" panose="020E0502030303020204" pitchFamily="34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Budaya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cetak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baru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memasuki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Indonesia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sekitar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abad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ke-20,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tradisi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lisan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masyarakat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masih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berakar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kuat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marR="567690" lvl="0" indent="-342900" algn="just">
              <a:lnSpc>
                <a:spcPct val="112000"/>
              </a:lnSpc>
              <a:spcBef>
                <a:spcPts val="5"/>
              </a:spcBef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Data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BPS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(2006)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menunjukkan,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bahwa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orang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Indonesia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yang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membaca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untuk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mendapatkan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informasi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baru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23,5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persen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dari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total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penduduk,</a:t>
            </a:r>
            <a:r>
              <a:rPr lang="id-ID" sz="2000" spc="25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sedangkan</a:t>
            </a:r>
            <a:r>
              <a:rPr lang="id-ID" sz="2000" spc="-23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yang menonton televisi sebanyak 85,9 persen dan mendengarkan radio 40,3</a:t>
            </a:r>
            <a:r>
              <a:rPr lang="id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persen.</a:t>
            </a:r>
            <a:endParaRPr lang="en-US" sz="2000" dirty="0">
              <a:solidFill>
                <a:srgbClr val="111B0B"/>
              </a:solidFill>
              <a:effectLst/>
              <a:latin typeface="Candara" panose="020E0502030303020204" pitchFamily="34" charset="0"/>
              <a:ea typeface="Times New Roman" panose="02020603050405020304" pitchFamily="18" charset="0"/>
            </a:endParaRPr>
          </a:p>
          <a:p>
            <a:pPr marL="342900" marR="567690" indent="-342900" algn="just">
              <a:lnSpc>
                <a:spcPct val="112000"/>
              </a:lnSpc>
              <a:spcBef>
                <a:spcPts val="5"/>
              </a:spcBef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menunjukkan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bahwa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masyarakat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lebih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suka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mendapatkan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media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elektronik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terutama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televisi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disebut</a:t>
            </a:r>
            <a:r>
              <a:rPr lang="en-ID" sz="2000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pembaca</a:t>
            </a:r>
            <a:r>
              <a:rPr lang="en-ID" sz="2000" spc="5" dirty="0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solidFill>
                  <a:srgbClr val="111B0B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pasif</a:t>
            </a:r>
            <a:endParaRPr lang="en-ID" sz="2000" dirty="0">
              <a:solidFill>
                <a:srgbClr val="111B0B"/>
              </a:solidFill>
              <a:effectLst/>
              <a:latin typeface="Candara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4169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71BEFE-73ED-6443-55BA-234DED9A948D}"/>
              </a:ext>
            </a:extLst>
          </p:cNvPr>
          <p:cNvSpPr/>
          <p:nvPr/>
        </p:nvSpPr>
        <p:spPr bwMode="auto">
          <a:xfrm>
            <a:off x="2061475" y="388440"/>
            <a:ext cx="10487644" cy="80731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1" algn="ctr">
              <a:buSzPts val="1000"/>
              <a:tabLst>
                <a:tab pos="907415" algn="l"/>
              </a:tabLst>
            </a:pP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Tradisi</a:t>
            </a:r>
            <a:r>
              <a:rPr lang="id-ID" sz="3200" b="1" spc="-1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Kelisanan</a:t>
            </a:r>
            <a:endParaRPr lang="en-ID" sz="3200" b="1" dirty="0">
              <a:solidFill>
                <a:schemeClr val="accent5">
                  <a:lumMod val="50000"/>
                </a:schemeClr>
              </a:solidFill>
              <a:effectLst/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A27AFA5-6E52-2259-C8CA-91394FFE234D}"/>
              </a:ext>
            </a:extLst>
          </p:cNvPr>
          <p:cNvSpPr/>
          <p:nvPr/>
        </p:nvSpPr>
        <p:spPr>
          <a:xfrm>
            <a:off x="0" y="1441010"/>
            <a:ext cx="6467622" cy="103994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Tradisi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lisan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adalah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segala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wacana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yang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disampaikan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secara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lisan,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mengikuti cara atau adat istiadat yang telah memola dalam suatu masyarakat.</a:t>
            </a:r>
            <a:r>
              <a:rPr lang="id-ID" sz="2000" b="1" spc="5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endParaRPr lang="en-ID" sz="2000" b="1" dirty="0">
              <a:solidFill>
                <a:schemeClr val="accent2">
                  <a:lumMod val="20000"/>
                  <a:lumOff val="80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C8A39E7-3A22-2BF9-FD3D-EFBFF1B802A2}"/>
              </a:ext>
            </a:extLst>
          </p:cNvPr>
          <p:cNvSpPr/>
          <p:nvPr/>
        </p:nvSpPr>
        <p:spPr>
          <a:xfrm>
            <a:off x="680524" y="3053213"/>
            <a:ext cx="5106574" cy="3327009"/>
          </a:xfrm>
          <a:prstGeom prst="roundRect">
            <a:avLst/>
          </a:prstGeom>
          <a:solidFill>
            <a:srgbClr val="E2A16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+mj-lt"/>
              <a:buAutoNum type="arabicPeriod"/>
            </a:pP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Kesusastraan lisan</a:t>
            </a:r>
            <a:endParaRPr lang="en-US" sz="2000" dirty="0">
              <a:solidFill>
                <a:srgbClr val="5C0000"/>
              </a:solidFill>
              <a:effectLst/>
              <a:latin typeface="Candara" panose="020E0502030303020204" pitchFamily="34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Teknologi tradisional</a:t>
            </a:r>
            <a:endParaRPr lang="en-US" sz="2000" dirty="0">
              <a:solidFill>
                <a:srgbClr val="5C0000"/>
              </a:solidFill>
              <a:effectLst/>
              <a:latin typeface="Candara" panose="020E0502030303020204" pitchFamily="34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Pengetahuan </a:t>
            </a:r>
            <a:r>
              <a:rPr lang="id-ID" sz="2000" i="1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folk </a:t>
            </a: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di luar pusat-pusat istana dan kota</a:t>
            </a:r>
            <a:r>
              <a:rPr lang="id-ID" sz="2000" spc="5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metropolitan</a:t>
            </a:r>
            <a:endParaRPr lang="en-US" sz="2000" dirty="0">
              <a:solidFill>
                <a:srgbClr val="5C0000"/>
              </a:solidFill>
              <a:effectLst/>
              <a:latin typeface="Candara" panose="020E0502030303020204" pitchFamily="34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Unsur-unsur religi dan kepercayaan </a:t>
            </a:r>
            <a:r>
              <a:rPr lang="id-ID" sz="2000" i="1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folk </a:t>
            </a: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di luar batas normal</a:t>
            </a:r>
            <a:r>
              <a:rPr lang="id-ID" sz="2000" spc="-235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agama-agama</a:t>
            </a:r>
            <a:r>
              <a:rPr lang="id-ID" sz="2000" spc="-5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besar</a:t>
            </a:r>
            <a:endParaRPr lang="en-US" sz="2000" dirty="0">
              <a:solidFill>
                <a:srgbClr val="5C0000"/>
              </a:solidFill>
              <a:effectLst/>
              <a:latin typeface="Candara" panose="020E0502030303020204" pitchFamily="34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Hukum</a:t>
            </a:r>
            <a:r>
              <a:rPr lang="id-ID" sz="2000" spc="-1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5C0000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adat.</a:t>
            </a:r>
            <a:endParaRPr lang="en-ID" sz="2000" dirty="0">
              <a:solidFill>
                <a:srgbClr val="5C0000"/>
              </a:solidFill>
              <a:latin typeface="Candara" panose="020E0502030303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45E142-4351-4E04-3D56-8B67803F6FC2}"/>
              </a:ext>
            </a:extLst>
          </p:cNvPr>
          <p:cNvSpPr txBox="1"/>
          <p:nvPr/>
        </p:nvSpPr>
        <p:spPr>
          <a:xfrm>
            <a:off x="6883724" y="1566273"/>
            <a:ext cx="4581445" cy="1323439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Budaya tutur atau lisan masih dinilai sebagai ruang ekspresi tradisi dan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wacana sebelum ditulis, yang memiliki citra (</a:t>
            </a:r>
            <a:r>
              <a:rPr lang="id-ID" sz="2000" i="1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image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) kuno. </a:t>
            </a:r>
            <a:endParaRPr lang="en-ID" sz="2000" dirty="0">
              <a:solidFill>
                <a:srgbClr val="352701"/>
              </a:solidFill>
              <a:latin typeface="Candara" panose="020E0502030303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D4506B-0A9E-63E6-6F51-F83B470C8F58}"/>
              </a:ext>
            </a:extLst>
          </p:cNvPr>
          <p:cNvSpPr txBox="1"/>
          <p:nvPr/>
        </p:nvSpPr>
        <p:spPr>
          <a:xfrm>
            <a:off x="6883724" y="3125175"/>
            <a:ext cx="4581445" cy="1015663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Budaya tutur bukan hanya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bertutur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melainkan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banyak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pesan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yang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akan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disampaikan.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endParaRPr lang="en-ID" sz="2000" dirty="0">
              <a:solidFill>
                <a:srgbClr val="352701"/>
              </a:solidFill>
              <a:latin typeface="Candara" panose="020E0502030303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A44D13-2850-E9E8-22D9-5FFC640DD0F1}"/>
              </a:ext>
            </a:extLst>
          </p:cNvPr>
          <p:cNvSpPr txBox="1"/>
          <p:nvPr/>
        </p:nvSpPr>
        <p:spPr>
          <a:xfrm>
            <a:off x="6883724" y="4376301"/>
            <a:ext cx="4627752" cy="145270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marR="572770" indent="-342900" algn="just">
              <a:lnSpc>
                <a:spcPct val="112000"/>
              </a:lnSpc>
              <a:spcBef>
                <a:spcPts val="455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Dalam</a:t>
            </a:r>
            <a:r>
              <a:rPr lang="id-ID" sz="2000" spc="5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dirty="0">
                <a:solidFill>
                  <a:srgbClr val="352701"/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budaya tutur selalu terjadi proses dialektika. Budaya tutur adalah </a:t>
            </a:r>
            <a:r>
              <a:rPr lang="id-ID" sz="2000" b="1" dirty="0">
                <a:solidFill>
                  <a:schemeClr val="accent2">
                    <a:lumMod val="5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konteks,</a:t>
            </a:r>
            <a:r>
              <a:rPr lang="id-ID" sz="2000" b="1" spc="5" dirty="0">
                <a:solidFill>
                  <a:schemeClr val="accent2">
                    <a:lumMod val="5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5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bukan</a:t>
            </a:r>
            <a:r>
              <a:rPr lang="id-ID" sz="2000" b="1" spc="-10" dirty="0">
                <a:solidFill>
                  <a:schemeClr val="accent2">
                    <a:lumMod val="5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5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hanya</a:t>
            </a:r>
            <a:r>
              <a:rPr lang="id-ID" sz="2000" b="1" spc="15" dirty="0">
                <a:solidFill>
                  <a:schemeClr val="accent2">
                    <a:lumMod val="5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5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sekadar</a:t>
            </a:r>
            <a:r>
              <a:rPr lang="id-ID" sz="2000" b="1" spc="5" dirty="0">
                <a:solidFill>
                  <a:schemeClr val="accent2">
                    <a:lumMod val="5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 </a:t>
            </a:r>
            <a:r>
              <a:rPr lang="id-ID" sz="2000" b="1" dirty="0">
                <a:solidFill>
                  <a:schemeClr val="accent2">
                    <a:lumMod val="50000"/>
                  </a:schemeClr>
                </a:solidFill>
                <a:effectLst/>
                <a:latin typeface="Candara" panose="020E0502030303020204" pitchFamily="34" charset="0"/>
                <a:ea typeface="Times New Roman" panose="02020603050405020304" pitchFamily="18" charset="0"/>
              </a:rPr>
              <a:t>teks.</a:t>
            </a:r>
            <a:endParaRPr lang="en-ID" sz="2000" b="1" dirty="0">
              <a:solidFill>
                <a:schemeClr val="accent2">
                  <a:lumMod val="50000"/>
                </a:schemeClr>
              </a:solidFill>
              <a:effectLst/>
              <a:latin typeface="Candara" panose="020E0502030303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22ACD67B-2328-BEFA-CB58-E9CA27B21CB3}"/>
              </a:ext>
            </a:extLst>
          </p:cNvPr>
          <p:cNvSpPr/>
          <p:nvPr/>
        </p:nvSpPr>
        <p:spPr>
          <a:xfrm>
            <a:off x="2628900" y="2562707"/>
            <a:ext cx="1209822" cy="327005"/>
          </a:xfrm>
          <a:prstGeom prst="downArrow">
            <a:avLst/>
          </a:prstGeom>
          <a:ln>
            <a:solidFill>
              <a:schemeClr val="bg2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0846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71BEFE-73ED-6443-55BA-234DED9A948D}"/>
              </a:ext>
            </a:extLst>
          </p:cNvPr>
          <p:cNvSpPr/>
          <p:nvPr/>
        </p:nvSpPr>
        <p:spPr bwMode="auto">
          <a:xfrm>
            <a:off x="2061475" y="360304"/>
            <a:ext cx="10487644" cy="86358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1" algn="ctr">
              <a:buSzPts val="1000"/>
              <a:tabLst>
                <a:tab pos="418465" algn="l"/>
              </a:tabLst>
            </a:pP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Tradisi</a:t>
            </a:r>
            <a:r>
              <a:rPr lang="id-ID" sz="3200" b="1" spc="-1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Keberaksaraan</a:t>
            </a:r>
            <a:endParaRPr lang="en-ID" sz="3200" b="1" dirty="0">
              <a:solidFill>
                <a:schemeClr val="accent5">
                  <a:lumMod val="50000"/>
                </a:schemeClr>
              </a:solidFill>
              <a:effectLst/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6F58080-B883-CE97-4A27-E1908D5D96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9542896"/>
              </p:ext>
            </p:extLst>
          </p:nvPr>
        </p:nvGraphicFramePr>
        <p:xfrm>
          <a:off x="139617" y="3024555"/>
          <a:ext cx="11912764" cy="31566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391BEB6-3BF4-597E-1C45-5BA56064F475}"/>
              </a:ext>
            </a:extLst>
          </p:cNvPr>
          <p:cNvSpPr/>
          <p:nvPr/>
        </p:nvSpPr>
        <p:spPr>
          <a:xfrm>
            <a:off x="243839" y="1336431"/>
            <a:ext cx="11704319" cy="1378634"/>
          </a:xfrm>
          <a:prstGeom prst="roundRect">
            <a:avLst/>
          </a:prstGeom>
          <a:solidFill>
            <a:srgbClr val="FFC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Budaya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tutur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lisan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bertahan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cukup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lama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dan</a:t>
            </a:r>
            <a:r>
              <a:rPr lang="en-ID" sz="1800" b="1" spc="250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telah</a:t>
            </a:r>
            <a:r>
              <a:rPr lang="en-ID" sz="1800" b="1" spc="250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semacam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ekspresi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estetik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masyarakat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Indonesia</a:t>
            </a:r>
          </a:p>
          <a:p>
            <a:pPr marL="342900" lvl="0" indent="-342900" algn="just">
              <a:lnSpc>
                <a:spcPct val="112000"/>
              </a:lnSpc>
              <a:buFont typeface="Symbol" panose="05050102010706020507" pitchFamily="18" charset="2"/>
              <a:buChar char=""/>
            </a:pP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Keberaksaraan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bukanlah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sekadar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masalah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melek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huruf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bebas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buta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aksara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ID" sz="1800" b="1" spc="6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1800" b="1" dirty="0">
              <a:solidFill>
                <a:schemeClr val="bg1"/>
              </a:solidFill>
              <a:effectLst/>
              <a:latin typeface="Candara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2000"/>
              </a:lnSpc>
              <a:buFont typeface="Symbol" panose="05050102010706020507" pitchFamily="18" charset="2"/>
              <a:buChar char=""/>
            </a:pP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Keberaksaraan</a:t>
            </a:r>
            <a:r>
              <a:rPr lang="en-ID" sz="1800" b="1" spc="60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berarti</a:t>
            </a:r>
            <a:r>
              <a:rPr lang="en-ID" sz="1800" b="1" spc="6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memahami</a:t>
            </a:r>
            <a:r>
              <a:rPr lang="en-ID" sz="1800" b="1" spc="6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dan</a:t>
            </a:r>
            <a:r>
              <a:rPr lang="en-ID" sz="1800" b="1" spc="7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memaknai</a:t>
            </a:r>
            <a:r>
              <a:rPr lang="en-ID" sz="1800" b="1" spc="6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ID" sz="1800" b="1" spc="60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1800" b="1" spc="70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dasar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kebudayaan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modern.</a:t>
            </a:r>
          </a:p>
          <a:p>
            <a:pPr marL="342900" lvl="0" indent="-342900" algn="just">
              <a:lnSpc>
                <a:spcPct val="112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tradisi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tulis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kebudayaan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Nusantara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melewati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banyak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kekelaman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sejarah</a:t>
            </a:r>
            <a:r>
              <a:rPr lang="en-ID" sz="1800" b="1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ID" sz="1800" b="1" spc="5" dirty="0">
                <a:solidFill>
                  <a:schemeClr val="bg1"/>
                </a:solidFill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1800" b="1" dirty="0">
              <a:solidFill>
                <a:schemeClr val="bg1"/>
              </a:solidFill>
              <a:effectLst/>
              <a:latin typeface="Candara" panose="020E05020303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64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D1AA91B-CB58-4A07-8CCE-517F9FFB71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ED1AA91B-CB58-4A07-8CCE-517F9FFB71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3FA03C8-EF71-429C-8CA0-084AA0239B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43FA03C8-EF71-429C-8CA0-084AA0239B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01921A0-544B-4937-9ED6-8401FDAE32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dgm id="{601921A0-544B-4937-9ED6-8401FDAE32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C11C6B0-D267-4BB5-B0B6-F99145612C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dgm id="{CC11C6B0-D267-4BB5-B0B6-F99145612C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E8B6577-9F68-492E-85F5-BE14DD449F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graphicEl>
                                              <a:dgm id="{5E8B6577-9F68-492E-85F5-BE14DD449F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C7DFA65-FC3B-4703-9F12-41B63A6CEB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graphicEl>
                                              <a:dgm id="{7C7DFA65-FC3B-4703-9F12-41B63A6CEB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E527AC4-57EA-4923-919C-CAD62B5F7A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graphicEl>
                                              <a:dgm id="{CE527AC4-57EA-4923-919C-CAD62B5F7A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3D7E04B-98D5-4360-8B3A-99B2AB4F86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graphicEl>
                                              <a:dgm id="{D3D7E04B-98D5-4360-8B3A-99B2AB4F86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lvl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71BEFE-73ED-6443-55BA-234DED9A948D}"/>
              </a:ext>
            </a:extLst>
          </p:cNvPr>
          <p:cNvSpPr/>
          <p:nvPr/>
        </p:nvSpPr>
        <p:spPr bwMode="auto">
          <a:xfrm>
            <a:off x="2061475" y="388440"/>
            <a:ext cx="10487644" cy="89988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1" algn="ctr">
              <a:buSzPts val="1000"/>
              <a:tabLst>
                <a:tab pos="875665" algn="l"/>
              </a:tabLst>
            </a:pP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Tradisi</a:t>
            </a:r>
            <a:r>
              <a:rPr lang="id-ID" sz="3200" b="1" spc="-1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Baca-tulis</a:t>
            </a:r>
            <a:endParaRPr lang="en-ID" sz="3200" b="1" dirty="0">
              <a:solidFill>
                <a:schemeClr val="accent5">
                  <a:lumMod val="50000"/>
                </a:schemeClr>
              </a:solidFill>
              <a:effectLst/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51F06BE-C9F2-8CD6-FEC5-224D47F224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0919819"/>
              </p:ext>
            </p:extLst>
          </p:nvPr>
        </p:nvGraphicFramePr>
        <p:xfrm>
          <a:off x="192258" y="1011296"/>
          <a:ext cx="11807483" cy="5456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1000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71BEFE-73ED-6443-55BA-234DED9A948D}"/>
              </a:ext>
            </a:extLst>
          </p:cNvPr>
          <p:cNvSpPr/>
          <p:nvPr/>
        </p:nvSpPr>
        <p:spPr bwMode="auto">
          <a:xfrm>
            <a:off x="2202153" y="453017"/>
            <a:ext cx="10487644" cy="666638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1" algn="ctr">
              <a:buSzPts val="1000"/>
              <a:tabLst>
                <a:tab pos="418465" algn="l"/>
              </a:tabLst>
            </a:pPr>
            <a:r>
              <a:rPr lang="id-ID" sz="3200" b="1" spc="7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Budaya</a:t>
            </a:r>
            <a:r>
              <a:rPr lang="id-ID" sz="3200" b="1" spc="25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spc="70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Baca</a:t>
            </a:r>
            <a:r>
              <a:rPr lang="id-ID" sz="3200" b="1" spc="24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spc="80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Masyarakat</a:t>
            </a:r>
            <a:endParaRPr lang="en-ID" sz="3200" b="1" dirty="0">
              <a:solidFill>
                <a:schemeClr val="accent5">
                  <a:lumMod val="50000"/>
                </a:schemeClr>
              </a:solidFill>
              <a:effectLst/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40496E9-95A5-2AF1-C86E-992A608328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0568071"/>
              </p:ext>
            </p:extLst>
          </p:nvPr>
        </p:nvGraphicFramePr>
        <p:xfrm>
          <a:off x="257908" y="1119655"/>
          <a:ext cx="11530818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911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FC641C5-0781-431E-8664-1C85A633A9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3FC641C5-0781-431E-8664-1C85A633A9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1F37A3A-D487-4AEB-8F7E-516D0BC219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C1F37A3A-D487-4AEB-8F7E-516D0BC219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93CEECC-0227-4D62-B0FD-A6DE331955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graphicEl>
                                              <a:dgm id="{793CEECC-0227-4D62-B0FD-A6DE331955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A229F61-E172-4E50-A5CD-6EF07D6481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graphicEl>
                                              <a:dgm id="{1A229F61-E172-4E50-A5CD-6EF07D6481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B441AA5-1836-443A-88DC-083284EAE2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graphicEl>
                                              <a:dgm id="{7B441AA5-1836-443A-88DC-083284EAE2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1E01521-59A1-4EEA-B3E9-B7AA6BE52C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graphicEl>
                                              <a:dgm id="{71E01521-59A1-4EEA-B3E9-B7AA6BE52C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A814CEF-52C3-4886-8FD0-7A6E50997C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graphicEl>
                                              <a:dgm id="{AA814CEF-52C3-4886-8FD0-7A6E50997C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3E15D07-E04D-4D47-9696-320302D05B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graphicEl>
                                              <a:dgm id="{63E15D07-E04D-4D47-9696-320302D05B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05F30FB-A56F-4F89-87C2-CBF2FE5833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graphicEl>
                                              <a:dgm id="{A05F30FB-A56F-4F89-87C2-CBF2FE58331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919CB72-FC1A-4B3B-9548-5391B9F81B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graphicEl>
                                              <a:dgm id="{9919CB72-FC1A-4B3B-9548-5391B9F81B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6DFA9D8-5BE0-467B-82C1-B52252BEE4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graphicEl>
                                              <a:dgm id="{56DFA9D8-5BE0-467B-82C1-B52252BEE4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03D6152-7C7F-4391-8B2C-E1921C9958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graphicEl>
                                              <a:dgm id="{D03D6152-7C7F-4391-8B2C-E1921C9958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A72ABD0-2F2C-4AF0-9035-4D130464EE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graphicEl>
                                              <a:dgm id="{FA72ABD0-2F2C-4AF0-9035-4D130464EE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579FA10-0867-41F6-88E1-44CBB33033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>
                                            <p:graphicEl>
                                              <a:dgm id="{E579FA10-0867-41F6-88E1-44CBB33033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0334DE9-33BD-47C9-BEBC-EDD64ECB4A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graphicEl>
                                              <a:dgm id="{40334DE9-33BD-47C9-BEBC-EDD64ECB4AA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71BEFE-73ED-6443-55BA-234DED9A948D}"/>
              </a:ext>
            </a:extLst>
          </p:cNvPr>
          <p:cNvSpPr/>
          <p:nvPr/>
        </p:nvSpPr>
        <p:spPr bwMode="auto">
          <a:xfrm>
            <a:off x="2089611" y="304033"/>
            <a:ext cx="10487644" cy="89988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1" algn="ctr">
              <a:buSzPts val="1000"/>
              <a:tabLst>
                <a:tab pos="418465" algn="l"/>
              </a:tabLst>
            </a:pPr>
            <a:r>
              <a:rPr lang="id-ID" sz="3200" b="1" spc="7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Budaya</a:t>
            </a:r>
            <a:r>
              <a:rPr lang="id-ID" sz="3200" b="1" spc="25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spc="70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Baca</a:t>
            </a:r>
            <a:endParaRPr lang="en-ID" sz="3200" b="1" dirty="0">
              <a:solidFill>
                <a:schemeClr val="accent5">
                  <a:lumMod val="50000"/>
                </a:schemeClr>
              </a:solidFill>
              <a:effectLst/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89B73FF-8743-DA72-A52F-41D4B03AEEA6}"/>
              </a:ext>
            </a:extLst>
          </p:cNvPr>
          <p:cNvGrpSpPr/>
          <p:nvPr/>
        </p:nvGrpSpPr>
        <p:grpSpPr>
          <a:xfrm>
            <a:off x="1603717" y="1590117"/>
            <a:ext cx="8932985" cy="4815032"/>
            <a:chOff x="3140866" y="1590117"/>
            <a:chExt cx="6118154" cy="481503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E70BF0F-F65D-4992-39A8-6920A6E0E6EC}"/>
                </a:ext>
              </a:extLst>
            </p:cNvPr>
            <p:cNvSpPr/>
            <p:nvPr/>
          </p:nvSpPr>
          <p:spPr>
            <a:xfrm>
              <a:off x="3140866" y="1590117"/>
              <a:ext cx="5677222" cy="516111"/>
            </a:xfrm>
            <a:custGeom>
              <a:avLst/>
              <a:gdLst>
                <a:gd name="connsiteX0" fmla="*/ 0 w 5677222"/>
                <a:gd name="connsiteY0" fmla="*/ 0 h 516111"/>
                <a:gd name="connsiteX1" fmla="*/ 5677222 w 5677222"/>
                <a:gd name="connsiteY1" fmla="*/ 0 h 516111"/>
                <a:gd name="connsiteX2" fmla="*/ 5677222 w 5677222"/>
                <a:gd name="connsiteY2" fmla="*/ 516111 h 516111"/>
                <a:gd name="connsiteX3" fmla="*/ 0 w 5677222"/>
                <a:gd name="connsiteY3" fmla="*/ 516111 h 516111"/>
                <a:gd name="connsiteX4" fmla="*/ 0 w 5677222"/>
                <a:gd name="connsiteY4" fmla="*/ 0 h 516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7222" h="516111">
                  <a:moveTo>
                    <a:pt x="0" y="0"/>
                  </a:moveTo>
                  <a:lnTo>
                    <a:pt x="5677222" y="0"/>
                  </a:lnTo>
                  <a:lnTo>
                    <a:pt x="5677222" y="516111"/>
                  </a:lnTo>
                  <a:lnTo>
                    <a:pt x="0" y="51611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3340" tIns="53340" rIns="53340" bIns="53340" numCol="1" spcCol="1270" anchor="b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d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Kebiasaan membaca merupakan prasyarat yang harus dimiliki untuk menuju masyarakat membaca (</a:t>
              </a:r>
              <a:r>
                <a:rPr lang="id-ID" sz="1600" b="1" i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reading society</a:t>
              </a:r>
              <a:r>
                <a:rPr lang="id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)</a:t>
              </a:r>
              <a:endParaRPr lang="en-ID" sz="1600" b="1" kern="1200" dirty="0">
                <a:solidFill>
                  <a:srgbClr val="660033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8B83F9E4-D11C-3ADD-935A-EF40B9382F1B}"/>
                </a:ext>
              </a:extLst>
            </p:cNvPr>
            <p:cNvSpPr/>
            <p:nvPr/>
          </p:nvSpPr>
          <p:spPr>
            <a:xfrm>
              <a:off x="3140866" y="2106229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9DBADCF1-B148-2F0E-A380-0FD498A8DAED}"/>
                </a:ext>
              </a:extLst>
            </p:cNvPr>
            <p:cNvSpPr/>
            <p:nvPr/>
          </p:nvSpPr>
          <p:spPr>
            <a:xfrm>
              <a:off x="3938831" y="2106229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Arrow: Chevron 7">
              <a:extLst>
                <a:ext uri="{FF2B5EF4-FFF2-40B4-BE49-F238E27FC236}">
                  <a16:creationId xmlns:a16="http://schemas.microsoft.com/office/drawing/2014/main" id="{F4F098AC-399A-36AD-FDE3-1D32FB0CE514}"/>
                </a:ext>
              </a:extLst>
            </p:cNvPr>
            <p:cNvSpPr/>
            <p:nvPr/>
          </p:nvSpPr>
          <p:spPr>
            <a:xfrm>
              <a:off x="4737427" y="2106229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78FE3076-7ECE-699F-4E2D-0F5A6C8385CF}"/>
                </a:ext>
              </a:extLst>
            </p:cNvPr>
            <p:cNvSpPr/>
            <p:nvPr/>
          </p:nvSpPr>
          <p:spPr>
            <a:xfrm>
              <a:off x="5535393" y="2106229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03EDD1E3-607F-DD66-6357-493C91D5C1B0}"/>
                </a:ext>
              </a:extLst>
            </p:cNvPr>
            <p:cNvSpPr/>
            <p:nvPr/>
          </p:nvSpPr>
          <p:spPr>
            <a:xfrm>
              <a:off x="6333989" y="2106229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Arrow: Chevron 10">
              <a:extLst>
                <a:ext uri="{FF2B5EF4-FFF2-40B4-BE49-F238E27FC236}">
                  <a16:creationId xmlns:a16="http://schemas.microsoft.com/office/drawing/2014/main" id="{BCECE6E0-1148-BB0B-58BA-BACEF3AD073F}"/>
                </a:ext>
              </a:extLst>
            </p:cNvPr>
            <p:cNvSpPr/>
            <p:nvPr/>
          </p:nvSpPr>
          <p:spPr>
            <a:xfrm>
              <a:off x="7131954" y="2106229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Arrow: Chevron 11">
              <a:extLst>
                <a:ext uri="{FF2B5EF4-FFF2-40B4-BE49-F238E27FC236}">
                  <a16:creationId xmlns:a16="http://schemas.microsoft.com/office/drawing/2014/main" id="{63CF5DCE-2B33-F4E7-6CD3-E116988CF537}"/>
                </a:ext>
              </a:extLst>
            </p:cNvPr>
            <p:cNvSpPr/>
            <p:nvPr/>
          </p:nvSpPr>
          <p:spPr>
            <a:xfrm>
              <a:off x="7930550" y="2106229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92CE5EF-8CB7-8D42-8C3F-690E940F3275}"/>
                </a:ext>
              </a:extLst>
            </p:cNvPr>
            <p:cNvSpPr/>
            <p:nvPr/>
          </p:nvSpPr>
          <p:spPr>
            <a:xfrm>
              <a:off x="3140866" y="2211362"/>
              <a:ext cx="5751026" cy="841070"/>
            </a:xfrm>
            <a:custGeom>
              <a:avLst/>
              <a:gdLst>
                <a:gd name="connsiteX0" fmla="*/ 0 w 5751026"/>
                <a:gd name="connsiteY0" fmla="*/ 0 h 841070"/>
                <a:gd name="connsiteX1" fmla="*/ 5751026 w 5751026"/>
                <a:gd name="connsiteY1" fmla="*/ 0 h 841070"/>
                <a:gd name="connsiteX2" fmla="*/ 5751026 w 5751026"/>
                <a:gd name="connsiteY2" fmla="*/ 841070 h 841070"/>
                <a:gd name="connsiteX3" fmla="*/ 0 w 5751026"/>
                <a:gd name="connsiteY3" fmla="*/ 841070 h 841070"/>
                <a:gd name="connsiteX4" fmla="*/ 0 w 5751026"/>
                <a:gd name="connsiteY4" fmla="*/ 0 h 84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1026" h="841070">
                  <a:moveTo>
                    <a:pt x="0" y="0"/>
                  </a:moveTo>
                  <a:lnTo>
                    <a:pt x="5751026" y="0"/>
                  </a:lnTo>
                  <a:lnTo>
                    <a:pt x="5751026" y="841070"/>
                  </a:lnTo>
                  <a:lnTo>
                    <a:pt x="0" y="8410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Kebiasaan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membaca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akan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timbul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apabila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ada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selera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atau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minat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,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kemudian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menjadi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kebiasaan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yang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ditunjang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dengan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adanya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bahan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bacaan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.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C05AA6F-B174-08BA-97D1-1E9463E10528}"/>
                </a:ext>
              </a:extLst>
            </p:cNvPr>
            <p:cNvSpPr/>
            <p:nvPr/>
          </p:nvSpPr>
          <p:spPr>
            <a:xfrm>
              <a:off x="3140866" y="3213909"/>
              <a:ext cx="5677222" cy="516111"/>
            </a:xfrm>
            <a:custGeom>
              <a:avLst/>
              <a:gdLst>
                <a:gd name="connsiteX0" fmla="*/ 0 w 5677222"/>
                <a:gd name="connsiteY0" fmla="*/ 0 h 516111"/>
                <a:gd name="connsiteX1" fmla="*/ 5677222 w 5677222"/>
                <a:gd name="connsiteY1" fmla="*/ 0 h 516111"/>
                <a:gd name="connsiteX2" fmla="*/ 5677222 w 5677222"/>
                <a:gd name="connsiteY2" fmla="*/ 516111 h 516111"/>
                <a:gd name="connsiteX3" fmla="*/ 0 w 5677222"/>
                <a:gd name="connsiteY3" fmla="*/ 516111 h 516111"/>
                <a:gd name="connsiteX4" fmla="*/ 0 w 5677222"/>
                <a:gd name="connsiteY4" fmla="*/ 0 h 516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7222" h="516111">
                  <a:moveTo>
                    <a:pt x="0" y="0"/>
                  </a:moveTo>
                  <a:lnTo>
                    <a:pt x="5677222" y="0"/>
                  </a:lnTo>
                  <a:lnTo>
                    <a:pt x="5677222" y="516111"/>
                  </a:lnTo>
                  <a:lnTo>
                    <a:pt x="0" y="51611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3340" tIns="53340" rIns="53340" bIns="53340" numCol="1" spcCol="1270" anchor="b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Kegiatan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promosi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id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perpustakaan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diperlukan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untuk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id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menarik pengunjung perpustakaan dan membaca buku. </a:t>
              </a:r>
              <a:endParaRPr lang="en-ID" sz="1600" b="1" kern="1200" dirty="0">
                <a:solidFill>
                  <a:srgbClr val="660033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5" name="Arrow: Chevron 14">
              <a:extLst>
                <a:ext uri="{FF2B5EF4-FFF2-40B4-BE49-F238E27FC236}">
                  <a16:creationId xmlns:a16="http://schemas.microsoft.com/office/drawing/2014/main" id="{3BDDD469-8813-A55F-ED5C-712A0F7E8C81}"/>
                </a:ext>
              </a:extLst>
            </p:cNvPr>
            <p:cNvSpPr/>
            <p:nvPr/>
          </p:nvSpPr>
          <p:spPr>
            <a:xfrm>
              <a:off x="3140866" y="3730020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Arrow: Chevron 15">
              <a:extLst>
                <a:ext uri="{FF2B5EF4-FFF2-40B4-BE49-F238E27FC236}">
                  <a16:creationId xmlns:a16="http://schemas.microsoft.com/office/drawing/2014/main" id="{DCE950A3-2709-A8F3-1B24-3FA2E3C423A5}"/>
                </a:ext>
              </a:extLst>
            </p:cNvPr>
            <p:cNvSpPr/>
            <p:nvPr/>
          </p:nvSpPr>
          <p:spPr>
            <a:xfrm>
              <a:off x="3938831" y="3730020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Arrow: Chevron 16">
              <a:extLst>
                <a:ext uri="{FF2B5EF4-FFF2-40B4-BE49-F238E27FC236}">
                  <a16:creationId xmlns:a16="http://schemas.microsoft.com/office/drawing/2014/main" id="{EC771FE0-8FA5-3EB6-3D40-41F169F15BC8}"/>
                </a:ext>
              </a:extLst>
            </p:cNvPr>
            <p:cNvSpPr/>
            <p:nvPr/>
          </p:nvSpPr>
          <p:spPr>
            <a:xfrm>
              <a:off x="4737427" y="3730020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Arrow: Chevron 17">
              <a:extLst>
                <a:ext uri="{FF2B5EF4-FFF2-40B4-BE49-F238E27FC236}">
                  <a16:creationId xmlns:a16="http://schemas.microsoft.com/office/drawing/2014/main" id="{53CFDD5E-E580-16BA-E94C-3597C0EED251}"/>
                </a:ext>
              </a:extLst>
            </p:cNvPr>
            <p:cNvSpPr/>
            <p:nvPr/>
          </p:nvSpPr>
          <p:spPr>
            <a:xfrm>
              <a:off x="5535393" y="3730020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Arrow: Chevron 18">
              <a:extLst>
                <a:ext uri="{FF2B5EF4-FFF2-40B4-BE49-F238E27FC236}">
                  <a16:creationId xmlns:a16="http://schemas.microsoft.com/office/drawing/2014/main" id="{1C3C8411-EDCF-1709-69C8-B8759DCF8555}"/>
                </a:ext>
              </a:extLst>
            </p:cNvPr>
            <p:cNvSpPr/>
            <p:nvPr/>
          </p:nvSpPr>
          <p:spPr>
            <a:xfrm>
              <a:off x="6333989" y="3730020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Arrow: Chevron 19">
              <a:extLst>
                <a:ext uri="{FF2B5EF4-FFF2-40B4-BE49-F238E27FC236}">
                  <a16:creationId xmlns:a16="http://schemas.microsoft.com/office/drawing/2014/main" id="{E8332BBA-23E7-8040-57E4-FD35232B368F}"/>
                </a:ext>
              </a:extLst>
            </p:cNvPr>
            <p:cNvSpPr/>
            <p:nvPr/>
          </p:nvSpPr>
          <p:spPr>
            <a:xfrm>
              <a:off x="7131954" y="3730020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Arrow: Chevron 20">
              <a:extLst>
                <a:ext uri="{FF2B5EF4-FFF2-40B4-BE49-F238E27FC236}">
                  <a16:creationId xmlns:a16="http://schemas.microsoft.com/office/drawing/2014/main" id="{6E543D73-D964-45D9-D5FE-3C6C34EB53B2}"/>
                </a:ext>
              </a:extLst>
            </p:cNvPr>
            <p:cNvSpPr/>
            <p:nvPr/>
          </p:nvSpPr>
          <p:spPr>
            <a:xfrm>
              <a:off x="7930550" y="3730020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88035DA-06C2-D8E5-832A-9E7714DDC30A}"/>
                </a:ext>
              </a:extLst>
            </p:cNvPr>
            <p:cNvSpPr/>
            <p:nvPr/>
          </p:nvSpPr>
          <p:spPr>
            <a:xfrm>
              <a:off x="3140866" y="3835154"/>
              <a:ext cx="5751026" cy="841070"/>
            </a:xfrm>
            <a:custGeom>
              <a:avLst/>
              <a:gdLst>
                <a:gd name="connsiteX0" fmla="*/ 0 w 5751026"/>
                <a:gd name="connsiteY0" fmla="*/ 0 h 841070"/>
                <a:gd name="connsiteX1" fmla="*/ 5751026 w 5751026"/>
                <a:gd name="connsiteY1" fmla="*/ 0 h 841070"/>
                <a:gd name="connsiteX2" fmla="*/ 5751026 w 5751026"/>
                <a:gd name="connsiteY2" fmla="*/ 841070 h 841070"/>
                <a:gd name="connsiteX3" fmla="*/ 0 w 5751026"/>
                <a:gd name="connsiteY3" fmla="*/ 841070 h 841070"/>
                <a:gd name="connsiteX4" fmla="*/ 0 w 5751026"/>
                <a:gd name="connsiteY4" fmla="*/ 0 h 84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1026" h="841070">
                  <a:moveTo>
                    <a:pt x="0" y="0"/>
                  </a:moveTo>
                  <a:lnTo>
                    <a:pt x="5751026" y="0"/>
                  </a:lnTo>
                  <a:lnTo>
                    <a:pt x="5751026" y="841070"/>
                  </a:lnTo>
                  <a:lnTo>
                    <a:pt x="0" y="8410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Masyarakat yang </a:t>
              </a: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datang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ke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perpustakaan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akan</a:t>
              </a:r>
              <a:r>
                <a:rPr lang="id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timbul suatu selera atau kebutuhan akan bahan bacaan, dan </a:t>
              </a: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kemudian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US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menjadi</a:t>
              </a:r>
              <a:r>
                <a:rPr lang="en-US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id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sebuah kebiasaan yang akan membudaya di kalangan masyarakat kita. </a:t>
              </a:r>
              <a:endParaRPr lang="en-ID" sz="1600" b="1" kern="1200" dirty="0">
                <a:solidFill>
                  <a:srgbClr val="660033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226BEB2-D75E-E8E3-B745-8B4A3F9831D2}"/>
                </a:ext>
              </a:extLst>
            </p:cNvPr>
            <p:cNvSpPr/>
            <p:nvPr/>
          </p:nvSpPr>
          <p:spPr>
            <a:xfrm>
              <a:off x="3140866" y="4837701"/>
              <a:ext cx="5677222" cy="516111"/>
            </a:xfrm>
            <a:custGeom>
              <a:avLst/>
              <a:gdLst>
                <a:gd name="connsiteX0" fmla="*/ 0 w 5677222"/>
                <a:gd name="connsiteY0" fmla="*/ 0 h 516111"/>
                <a:gd name="connsiteX1" fmla="*/ 5677222 w 5677222"/>
                <a:gd name="connsiteY1" fmla="*/ 0 h 516111"/>
                <a:gd name="connsiteX2" fmla="*/ 5677222 w 5677222"/>
                <a:gd name="connsiteY2" fmla="*/ 516111 h 516111"/>
                <a:gd name="connsiteX3" fmla="*/ 0 w 5677222"/>
                <a:gd name="connsiteY3" fmla="*/ 516111 h 516111"/>
                <a:gd name="connsiteX4" fmla="*/ 0 w 5677222"/>
                <a:gd name="connsiteY4" fmla="*/ 0 h 516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7222" h="516111">
                  <a:moveTo>
                    <a:pt x="0" y="0"/>
                  </a:moveTo>
                  <a:lnTo>
                    <a:pt x="5677222" y="0"/>
                  </a:lnTo>
                  <a:lnTo>
                    <a:pt x="5677222" y="516111"/>
                  </a:lnTo>
                  <a:lnTo>
                    <a:pt x="0" y="51611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3340" tIns="53340" rIns="53340" bIns="53340" numCol="1" spcCol="1270" anchor="b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d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Sistem pengelolaan perpustakaan yang baik diperlukan agar para konsumen dan pengguna merasa nyaman dan aman</a:t>
              </a:r>
              <a:endParaRPr lang="en-ID" sz="1600" b="1" kern="1200" dirty="0">
                <a:solidFill>
                  <a:srgbClr val="660033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4" name="Arrow: Chevron 23">
              <a:extLst>
                <a:ext uri="{FF2B5EF4-FFF2-40B4-BE49-F238E27FC236}">
                  <a16:creationId xmlns:a16="http://schemas.microsoft.com/office/drawing/2014/main" id="{0C426D16-B7B1-F2FD-1439-C6E407AE37F7}"/>
                </a:ext>
              </a:extLst>
            </p:cNvPr>
            <p:cNvSpPr/>
            <p:nvPr/>
          </p:nvSpPr>
          <p:spPr>
            <a:xfrm>
              <a:off x="3140866" y="5353812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Arrow: Chevron 24">
              <a:extLst>
                <a:ext uri="{FF2B5EF4-FFF2-40B4-BE49-F238E27FC236}">
                  <a16:creationId xmlns:a16="http://schemas.microsoft.com/office/drawing/2014/main" id="{835482D9-D391-AB4A-2F4C-05E1FC4937B2}"/>
                </a:ext>
              </a:extLst>
            </p:cNvPr>
            <p:cNvSpPr/>
            <p:nvPr/>
          </p:nvSpPr>
          <p:spPr>
            <a:xfrm>
              <a:off x="3938831" y="5353812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Arrow: Chevron 25">
              <a:extLst>
                <a:ext uri="{FF2B5EF4-FFF2-40B4-BE49-F238E27FC236}">
                  <a16:creationId xmlns:a16="http://schemas.microsoft.com/office/drawing/2014/main" id="{86BCE942-F1F4-3886-F5A7-6748E0F01FEF}"/>
                </a:ext>
              </a:extLst>
            </p:cNvPr>
            <p:cNvSpPr/>
            <p:nvPr/>
          </p:nvSpPr>
          <p:spPr>
            <a:xfrm>
              <a:off x="4737427" y="5353812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Arrow: Chevron 26">
              <a:extLst>
                <a:ext uri="{FF2B5EF4-FFF2-40B4-BE49-F238E27FC236}">
                  <a16:creationId xmlns:a16="http://schemas.microsoft.com/office/drawing/2014/main" id="{3D688C10-B0ED-64C0-E977-35B2A531E53C}"/>
                </a:ext>
              </a:extLst>
            </p:cNvPr>
            <p:cNvSpPr/>
            <p:nvPr/>
          </p:nvSpPr>
          <p:spPr>
            <a:xfrm>
              <a:off x="5535393" y="5353812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Arrow: Chevron 27">
              <a:extLst>
                <a:ext uri="{FF2B5EF4-FFF2-40B4-BE49-F238E27FC236}">
                  <a16:creationId xmlns:a16="http://schemas.microsoft.com/office/drawing/2014/main" id="{C93650A4-C167-EEA8-6A92-E0C351AC4FF5}"/>
                </a:ext>
              </a:extLst>
            </p:cNvPr>
            <p:cNvSpPr/>
            <p:nvPr/>
          </p:nvSpPr>
          <p:spPr>
            <a:xfrm>
              <a:off x="6333989" y="5353812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Arrow: Chevron 28">
              <a:extLst>
                <a:ext uri="{FF2B5EF4-FFF2-40B4-BE49-F238E27FC236}">
                  <a16:creationId xmlns:a16="http://schemas.microsoft.com/office/drawing/2014/main" id="{75638F36-3028-AFF5-14D4-34E00F3DB84A}"/>
                </a:ext>
              </a:extLst>
            </p:cNvPr>
            <p:cNvSpPr/>
            <p:nvPr/>
          </p:nvSpPr>
          <p:spPr>
            <a:xfrm>
              <a:off x="7131954" y="5353812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Arrow: Chevron 29">
              <a:extLst>
                <a:ext uri="{FF2B5EF4-FFF2-40B4-BE49-F238E27FC236}">
                  <a16:creationId xmlns:a16="http://schemas.microsoft.com/office/drawing/2014/main" id="{60C2DCB1-270E-71A8-8FF0-6E6D02D49D26}"/>
                </a:ext>
              </a:extLst>
            </p:cNvPr>
            <p:cNvSpPr/>
            <p:nvPr/>
          </p:nvSpPr>
          <p:spPr>
            <a:xfrm>
              <a:off x="7930550" y="5353812"/>
              <a:ext cx="1328470" cy="1051337"/>
            </a:xfrm>
            <a:prstGeom prst="chevron">
              <a:avLst>
                <a:gd name="adj" fmla="val 70610"/>
              </a:avLst>
            </a:pr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D11D72E-2529-F787-F6A5-0A2E4955B009}"/>
                </a:ext>
              </a:extLst>
            </p:cNvPr>
            <p:cNvSpPr/>
            <p:nvPr/>
          </p:nvSpPr>
          <p:spPr>
            <a:xfrm>
              <a:off x="3140866" y="5569298"/>
              <a:ext cx="5751026" cy="620364"/>
            </a:xfrm>
            <a:custGeom>
              <a:avLst/>
              <a:gdLst>
                <a:gd name="connsiteX0" fmla="*/ 0 w 5751026"/>
                <a:gd name="connsiteY0" fmla="*/ 0 h 620364"/>
                <a:gd name="connsiteX1" fmla="*/ 5751026 w 5751026"/>
                <a:gd name="connsiteY1" fmla="*/ 0 h 620364"/>
                <a:gd name="connsiteX2" fmla="*/ 5751026 w 5751026"/>
                <a:gd name="connsiteY2" fmla="*/ 620364 h 620364"/>
                <a:gd name="connsiteX3" fmla="*/ 0 w 5751026"/>
                <a:gd name="connsiteY3" fmla="*/ 620364 h 620364"/>
                <a:gd name="connsiteX4" fmla="*/ 0 w 5751026"/>
                <a:gd name="connsiteY4" fmla="*/ 0 h 620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1026" h="620364">
                  <a:moveTo>
                    <a:pt x="0" y="0"/>
                  </a:moveTo>
                  <a:lnTo>
                    <a:pt x="5751026" y="0"/>
                  </a:lnTo>
                  <a:lnTo>
                    <a:pt x="5751026" y="620364"/>
                  </a:lnTo>
                  <a:lnTo>
                    <a:pt x="0" y="62036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Koleksi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perpustakaan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yang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ada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dan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hendaklah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senantiasa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i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up to date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bagi</a:t>
              </a:r>
              <a:r>
                <a:rPr lang="en-ID" sz="1600" b="1" kern="1200" dirty="0">
                  <a:solidFill>
                    <a:srgbClr val="660033"/>
                  </a:solidFill>
                  <a:latin typeface="Candara" panose="020E0502030303020204" pitchFamily="34" charset="0"/>
                </a:rPr>
                <a:t> </a:t>
              </a:r>
              <a:r>
                <a:rPr lang="en-ID" sz="1600" b="1" kern="1200" dirty="0" err="1">
                  <a:solidFill>
                    <a:srgbClr val="660033"/>
                  </a:solidFill>
                  <a:latin typeface="Candara" panose="020E0502030303020204" pitchFamily="34" charset="0"/>
                </a:rPr>
                <a:t>pengguna</a:t>
              </a:r>
              <a:endParaRPr lang="en-ID" sz="1600" b="1" kern="1200" dirty="0">
                <a:solidFill>
                  <a:srgbClr val="660033"/>
                </a:solidFill>
                <a:latin typeface="Candara" panose="020E05020303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503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71BEFE-73ED-6443-55BA-234DED9A948D}"/>
              </a:ext>
            </a:extLst>
          </p:cNvPr>
          <p:cNvSpPr/>
          <p:nvPr/>
        </p:nvSpPr>
        <p:spPr bwMode="auto">
          <a:xfrm>
            <a:off x="2089611" y="304033"/>
            <a:ext cx="10487644" cy="89988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algn="ctr">
              <a:buSzPts val="1000"/>
              <a:tabLst>
                <a:tab pos="875665" algn="l"/>
              </a:tabLst>
            </a:pP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Faktor</a:t>
            </a:r>
            <a:r>
              <a:rPr lang="id-ID" sz="3200" b="1" spc="-10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Pendukung</a:t>
            </a:r>
            <a:r>
              <a:rPr lang="id-ID" sz="3200" b="1" spc="-10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Budaya</a:t>
            </a:r>
            <a:r>
              <a:rPr lang="id-ID" sz="3200" b="1" spc="-5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 </a:t>
            </a:r>
            <a:r>
              <a:rPr lang="id-ID" sz="3200" b="1" dirty="0">
                <a:solidFill>
                  <a:schemeClr val="accent5">
                    <a:lumMod val="50000"/>
                  </a:schemeClr>
                </a:solidFill>
                <a:effectLst/>
                <a:latin typeface="Georgia" panose="02040502050405020303" pitchFamily="18" charset="0"/>
                <a:ea typeface="Times New Roman" panose="02020603050405020304" pitchFamily="18" charset="0"/>
              </a:rPr>
              <a:t>Baca</a:t>
            </a:r>
            <a:endParaRPr lang="en-ID" sz="3200" b="1" dirty="0">
              <a:solidFill>
                <a:schemeClr val="accent5">
                  <a:lumMod val="50000"/>
                </a:schemeClr>
              </a:solidFill>
              <a:effectLst/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9070AE2-E006-C311-DEA1-C80495FF5A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0541201"/>
              </p:ext>
            </p:extLst>
          </p:nvPr>
        </p:nvGraphicFramePr>
        <p:xfrm>
          <a:off x="1314546" y="1716257"/>
          <a:ext cx="10487644" cy="4703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94644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T">
  <a:themeElements>
    <a:clrScheme name="Title &amp; Subtitl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Gill Sans"/>
        <a:ea typeface="ヒラギノ角ゴ ProN W3"/>
        <a:cs typeface=""/>
      </a:majorFont>
      <a:minorFont>
        <a:latin typeface="Gill Sans"/>
        <a:ea typeface="ヒラギノ角ゴ ProN W3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pitchFamily="32" charset="0"/>
            <a:ea typeface="ヒラギノ角ゴ ProN W3" pitchFamily="32" charset="-128"/>
            <a:sym typeface="Gill Sans" pitchFamily="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pitchFamily="32" charset="0"/>
            <a:ea typeface="ヒラギノ角ゴ ProN W3" pitchFamily="32" charset="-128"/>
            <a:sym typeface="Gill Sans" pitchFamily="32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UT" id="{134C65F7-6784-4CFA-A8EC-DA2D9928622B}" vid="{DB1EE5B5-DDBC-4CF2-9B21-279D64A55322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itle &amp; Bullets - 2 Column">
  <a:themeElements>
    <a:clrScheme name="Title &amp; Bullets - 2 Colum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2 Column">
      <a:majorFont>
        <a:latin typeface="Gill Sans"/>
        <a:ea typeface="ヒラギノ角ゴ ProN W3"/>
        <a:cs typeface=""/>
      </a:majorFont>
      <a:minorFont>
        <a:latin typeface="Gill Sans"/>
        <a:ea typeface="ヒラギノ角ゴ ProN W3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pitchFamily="32" charset="0"/>
            <a:ea typeface="ヒラギノ角ゴ ProN W3" pitchFamily="32" charset="-128"/>
            <a:sym typeface="Gill Sans" pitchFamily="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pitchFamily="32" charset="0"/>
            <a:ea typeface="ヒラギノ角ゴ ProN W3" pitchFamily="32" charset="-128"/>
            <a:sym typeface="Gill Sans" pitchFamily="32" charset="0"/>
          </a:defRPr>
        </a:defPPr>
      </a:lstStyle>
    </a:lnDef>
  </a:objectDefaults>
  <a:extraClrSchemeLst>
    <a:extraClrScheme>
      <a:clrScheme name="Title &amp; Bullets - 2 Colum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UT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T1" id="{F5A83426-FC09-4DE3-A26C-4DBB06122BF4}" vid="{C15E8C60-B518-46DA-90C7-EF0177D5EFD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UT</Template>
  <TotalTime>449</TotalTime>
  <Words>1072</Words>
  <Application>Microsoft Office PowerPoint</Application>
  <PresentationFormat>Widescreen</PresentationFormat>
  <Paragraphs>83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26" baseType="lpstr">
      <vt:lpstr>Arial</vt:lpstr>
      <vt:lpstr>Calibri</vt:lpstr>
      <vt:lpstr>Calibri Light</vt:lpstr>
      <vt:lpstr>Candara</vt:lpstr>
      <vt:lpstr>Courier New</vt:lpstr>
      <vt:lpstr>Franklin Gothic Demi</vt:lpstr>
      <vt:lpstr>Georgia</vt:lpstr>
      <vt:lpstr>Gill Sans</vt:lpstr>
      <vt:lpstr>Symbol</vt:lpstr>
      <vt:lpstr>Times New Roman</vt:lpstr>
      <vt:lpstr>Wingdings</vt:lpstr>
      <vt:lpstr>UT</vt:lpstr>
      <vt:lpstr>Custom Design</vt:lpstr>
      <vt:lpstr>Title &amp; Bullets - 2 Column</vt:lpstr>
      <vt:lpstr>1_UT1</vt:lpstr>
      <vt:lpstr>KONDISI MINAT BACA MASYARAKAT INDONESIA INISIASI KE-2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TERIMAKASIH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INISIASI KE-</dc:title>
  <dc:creator>Anjas Alifah Bakry</dc:creator>
  <cp:lastModifiedBy>Anjas Alifah Bakry</cp:lastModifiedBy>
  <cp:revision>4</cp:revision>
  <dcterms:created xsi:type="dcterms:W3CDTF">2022-08-03T14:08:38Z</dcterms:created>
  <dcterms:modified xsi:type="dcterms:W3CDTF">2022-08-04T07:29:54Z</dcterms:modified>
</cp:coreProperties>
</file>

<file path=docProps/thumbnail.jpeg>
</file>